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19" r:id="rId4"/>
    <p:sldMasterId id="2147483823" r:id="rId5"/>
    <p:sldMasterId id="2147483826" r:id="rId6"/>
  </p:sldMasterIdLst>
  <p:notesMasterIdLst>
    <p:notesMasterId r:id="rId23"/>
  </p:notesMasterIdLst>
  <p:handoutMasterIdLst>
    <p:handoutMasterId r:id="rId24"/>
  </p:handoutMasterIdLst>
  <p:sldIdLst>
    <p:sldId id="331" r:id="rId7"/>
    <p:sldId id="373" r:id="rId8"/>
    <p:sldId id="374" r:id="rId9"/>
    <p:sldId id="376" r:id="rId10"/>
    <p:sldId id="375" r:id="rId11"/>
    <p:sldId id="381" r:id="rId12"/>
    <p:sldId id="382" r:id="rId13"/>
    <p:sldId id="378" r:id="rId14"/>
    <p:sldId id="377" r:id="rId15"/>
    <p:sldId id="387" r:id="rId16"/>
    <p:sldId id="385" r:id="rId17"/>
    <p:sldId id="379" r:id="rId18"/>
    <p:sldId id="383" r:id="rId19"/>
    <p:sldId id="384" r:id="rId20"/>
    <p:sldId id="380" r:id="rId21"/>
    <p:sldId id="386" r:id="rId22"/>
  </p:sldIdLst>
  <p:sldSz cx="12192000" cy="6858000"/>
  <p:notesSz cx="6858000" cy="9144000"/>
  <p:embeddedFontLst>
    <p:embeddedFont>
      <p:font typeface="Grandview Display" panose="020B0502040204020203" pitchFamily="34" charset="0"/>
      <p:regular r:id="rId25"/>
      <p:italic r:id="rId26"/>
    </p:embeddedFont>
  </p:embeddedFontLst>
  <p:defaultTextStyle>
    <a:defPPr>
      <a:defRPr lang="en-US"/>
    </a:defPPr>
    <a:lvl1pPr marL="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207340" rtl="0" eaLnBrk="1" latinLnBrk="0" hangingPunct="1">
      <a:defRPr sz="81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214"/>
    <a:srgbClr val="D72300"/>
    <a:srgbClr val="D72305"/>
    <a:srgbClr val="64378C"/>
    <a:srgbClr val="1E4696"/>
    <a:srgbClr val="FFFFFF"/>
    <a:srgbClr val="288732"/>
    <a:srgbClr val="2869AF"/>
    <a:srgbClr val="8C2D82"/>
    <a:srgbClr val="19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92F2584-9FF1-4A2E-909E-3DE3CD9431A5}" v="2" dt="2025-09-26T11:01:38.961"/>
    <p1510:client id="{29E48D46-C0FF-63F3-D896-7FADE7D685D5}" v="1952" dt="2025-09-25T19:15:45.489"/>
    <p1510:client id="{59247B20-BC4E-2CD8-676B-3C694865D20E}" v="61" dt="2025-09-25T18:13:44.474"/>
    <p1510:client id="{5E816C2B-7EB3-C3EC-52D7-9CBD42574336}" v="208" dt="2025-09-25T19:12:09.513"/>
    <p1510:client id="{72E347EA-0E28-31DE-5BB9-27DF22E81EDC}" v="2" dt="2025-09-25T16:05:13.491"/>
    <p1510:client id="{735B6668-96A1-3BBB-C64D-BA9E1E0FD24F}" v="34" dt="2025-09-25T18:56:54.713"/>
    <p1510:client id="{CA0B6056-B970-32B8-9F0B-2023DA90BF9C}" v="697" dt="2025-09-25T18:31:41.731"/>
    <p1510:client id="{FA899CE8-FC58-66FC-049E-E8E0E3F2F48A}" v="28" dt="2025-09-25T18:33:17.228"/>
  </p1510:revLst>
</p1510:revInfo>
</file>

<file path=ppt/tableStyles.xml><?xml version="1.0" encoding="utf-8"?>
<a:tblStyleLst xmlns:a="http://schemas.openxmlformats.org/drawingml/2006/main" def="{9D7B26C5-4107-4FEC-AEDC-1716B250A1EF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unkle Formatvorlag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5BE263C-DBD7-4A20-BB59-AAB30ACAA65A}" styleName="Mittlere Formatvorlage 3 - 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Dunkle Formatvorlage 2 - Akzent 1/Akz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unkle Formatvorlage 2 - Akzent 3/Akz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7" d="100"/>
          <a:sy n="87" d="100"/>
        </p:scale>
        <p:origin x="459" y="2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sley Glauben" userId="S::glwe1011@hs-karlsruhe.de::10497e73-4d50-4b51-949d-d8a809041288" providerId="AD" clId="Web-{1888A67A-1BEE-161E-5F4F-552CD8D06208}"/>
    <pc:docChg chg="modSld">
      <pc:chgData name="Wesley Glauben" userId="S::glwe1011@hs-karlsruhe.de::10497e73-4d50-4b51-949d-d8a809041288" providerId="AD" clId="Web-{1888A67A-1BEE-161E-5F4F-552CD8D06208}" dt="2025-09-23T16:47:55.931" v="4" actId="20577"/>
      <pc:docMkLst>
        <pc:docMk/>
      </pc:docMkLst>
      <pc:sldChg chg="modSp">
        <pc:chgData name="Wesley Glauben" userId="S::glwe1011@hs-karlsruhe.de::10497e73-4d50-4b51-949d-d8a809041288" providerId="AD" clId="Web-{1888A67A-1BEE-161E-5F4F-552CD8D06208}" dt="2025-09-23T16:47:55.931" v="4" actId="20577"/>
        <pc:sldMkLst>
          <pc:docMk/>
          <pc:sldMk cId="2083501335" sldId="368"/>
        </pc:sldMkLst>
      </pc:sldChg>
    </pc:docChg>
  </pc:docChgLst>
  <pc:docChgLst>
    <pc:chgData name="Wesley Glauben" userId="10497e73-4d50-4b51-949d-d8a809041288" providerId="ADAL" clId="{6F37E640-B835-4F7A-8238-03A4518BE1D8}"/>
    <pc:docChg chg="custSel addSld modSld modSection">
      <pc:chgData name="Wesley Glauben" userId="10497e73-4d50-4b51-949d-d8a809041288" providerId="ADAL" clId="{6F37E640-B835-4F7A-8238-03A4518BE1D8}" dt="2025-09-26T11:01:40.368" v="104" actId="20577"/>
      <pc:docMkLst>
        <pc:docMk/>
      </pc:docMkLst>
      <pc:sldChg chg="modSp new mod">
        <pc:chgData name="Wesley Glauben" userId="10497e73-4d50-4b51-949d-d8a809041288" providerId="ADAL" clId="{6F37E640-B835-4F7A-8238-03A4518BE1D8}" dt="2025-09-26T11:01:40.368" v="104" actId="20577"/>
        <pc:sldMkLst>
          <pc:docMk/>
          <pc:sldMk cId="3389347749" sldId="373"/>
        </pc:sldMkLst>
        <pc:spChg chg="mod">
          <ac:chgData name="Wesley Glauben" userId="10497e73-4d50-4b51-949d-d8a809041288" providerId="ADAL" clId="{6F37E640-B835-4F7A-8238-03A4518BE1D8}" dt="2025-09-26T11:01:40.368" v="104" actId="20577"/>
          <ac:spMkLst>
            <pc:docMk/>
            <pc:sldMk cId="3389347749" sldId="373"/>
            <ac:spMk id="2" creationId="{B8EEEBBB-D455-29F8-587D-518C49DCFEEB}"/>
          </ac:spMkLst>
        </pc:spChg>
        <pc:spChg chg="mod">
          <ac:chgData name="Wesley Glauben" userId="10497e73-4d50-4b51-949d-d8a809041288" providerId="ADAL" clId="{6F37E640-B835-4F7A-8238-03A4518BE1D8}" dt="2025-09-24T09:01:28.283" v="44" actId="20577"/>
          <ac:spMkLst>
            <pc:docMk/>
            <pc:sldMk cId="3389347749" sldId="373"/>
            <ac:spMk id="3" creationId="{AED3F84A-505F-C9F1-6C05-AD49C3607DDA}"/>
          </ac:spMkLst>
        </pc:spChg>
      </pc:sldChg>
      <pc:sldChg chg="modSp mod">
        <pc:chgData name="Wesley Glauben" userId="10497e73-4d50-4b51-949d-d8a809041288" providerId="ADAL" clId="{6F37E640-B835-4F7A-8238-03A4518BE1D8}" dt="2025-09-26T10:17:30.736" v="96" actId="6549"/>
        <pc:sldMkLst>
          <pc:docMk/>
          <pc:sldMk cId="3670273649" sldId="380"/>
        </pc:sldMkLst>
        <pc:spChg chg="mod">
          <ac:chgData name="Wesley Glauben" userId="10497e73-4d50-4b51-949d-d8a809041288" providerId="ADAL" clId="{6F37E640-B835-4F7A-8238-03A4518BE1D8}" dt="2025-09-26T10:17:30.736" v="96" actId="6549"/>
          <ac:spMkLst>
            <pc:docMk/>
            <pc:sldMk cId="3670273649" sldId="380"/>
            <ac:spMk id="2" creationId="{80DFA34F-98F3-900F-2AF2-05F3474D27FE}"/>
          </ac:spMkLst>
        </pc:spChg>
      </pc:sldChg>
      <pc:sldChg chg="modSp mod">
        <pc:chgData name="Wesley Glauben" userId="10497e73-4d50-4b51-949d-d8a809041288" providerId="ADAL" clId="{6F37E640-B835-4F7A-8238-03A4518BE1D8}" dt="2025-09-26T10:18:03.969" v="99"/>
        <pc:sldMkLst>
          <pc:docMk/>
          <pc:sldMk cId="1066835484" sldId="384"/>
        </pc:sldMkLst>
        <pc:spChg chg="mod">
          <ac:chgData name="Wesley Glauben" userId="10497e73-4d50-4b51-949d-d8a809041288" providerId="ADAL" clId="{6F37E640-B835-4F7A-8238-03A4518BE1D8}" dt="2025-09-26T10:18:03.969" v="99"/>
          <ac:spMkLst>
            <pc:docMk/>
            <pc:sldMk cId="1066835484" sldId="384"/>
            <ac:spMk id="2" creationId="{266FEFC0-1BC9-8078-43C1-4685E1EC37A6}"/>
          </ac:spMkLst>
        </pc:spChg>
      </pc:sldChg>
      <pc:sldChg chg="modSp mod">
        <pc:chgData name="Wesley Glauben" userId="10497e73-4d50-4b51-949d-d8a809041288" providerId="ADAL" clId="{6F37E640-B835-4F7A-8238-03A4518BE1D8}" dt="2025-09-26T10:16:48.405" v="81" actId="20577"/>
        <pc:sldMkLst>
          <pc:docMk/>
          <pc:sldMk cId="2298837809" sldId="385"/>
        </pc:sldMkLst>
        <pc:spChg chg="mod">
          <ac:chgData name="Wesley Glauben" userId="10497e73-4d50-4b51-949d-d8a809041288" providerId="ADAL" clId="{6F37E640-B835-4F7A-8238-03A4518BE1D8}" dt="2025-09-26T10:16:48.405" v="81" actId="20577"/>
          <ac:spMkLst>
            <pc:docMk/>
            <pc:sldMk cId="2298837809" sldId="385"/>
            <ac:spMk id="2" creationId="{BA8DB529-B8BE-D0DB-014F-61842628E892}"/>
          </ac:spMkLst>
        </pc:spChg>
      </pc:sldChg>
    </pc:docChg>
  </pc:docChgLst>
  <pc:docChgLst>
    <pc:chgData name="Wesley Glauben" userId="S::glwe1011@hs-karlsruhe.de::10497e73-4d50-4b51-949d-d8a809041288" providerId="AD" clId="Web-{E080D3FC-003D-660A-6577-5374627500F5}"/>
    <pc:docChg chg="addSld delSld modSld sldOrd addSection delSection modSection">
      <pc:chgData name="Wesley Glauben" userId="S::glwe1011@hs-karlsruhe.de::10497e73-4d50-4b51-949d-d8a809041288" providerId="AD" clId="Web-{E080D3FC-003D-660A-6577-5374627500F5}" dt="2025-09-02T08:42:30.818" v="534"/>
      <pc:docMkLst>
        <pc:docMk/>
      </pc:docMkLst>
      <pc:sldChg chg="modSp">
        <pc:chgData name="Wesley Glauben" userId="S::glwe1011@hs-karlsruhe.de::10497e73-4d50-4b51-949d-d8a809041288" providerId="AD" clId="Web-{E080D3FC-003D-660A-6577-5374627500F5}" dt="2025-09-02T08:36:20.097" v="303" actId="20577"/>
        <pc:sldMkLst>
          <pc:docMk/>
          <pc:sldMk cId="993094846" sldId="325"/>
        </pc:sldMkLst>
      </pc:sldChg>
      <pc:sldChg chg="modSp add replId">
        <pc:chgData name="Wesley Glauben" userId="S::glwe1011@hs-karlsruhe.de::10497e73-4d50-4b51-949d-d8a809041288" providerId="AD" clId="Web-{E080D3FC-003D-660A-6577-5374627500F5}" dt="2025-09-02T08:39:33.660" v="433" actId="20577"/>
        <pc:sldMkLst>
          <pc:docMk/>
          <pc:sldMk cId="1154372281" sldId="337"/>
        </pc:sldMkLst>
      </pc:sldChg>
      <pc:sldChg chg="addSp delSp modSp add ord replId">
        <pc:chgData name="Wesley Glauben" userId="S::glwe1011@hs-karlsruhe.de::10497e73-4d50-4b51-949d-d8a809041288" providerId="AD" clId="Web-{E080D3FC-003D-660A-6577-5374627500F5}" dt="2025-09-02T08:42:30.818" v="534"/>
        <pc:sldMkLst>
          <pc:docMk/>
          <pc:sldMk cId="1073055400" sldId="339"/>
        </pc:sldMkLst>
      </pc:sldChg>
    </pc:docChg>
  </pc:docChgLst>
  <pc:docChgLst>
    <pc:chgData name="Wesley Glauben" userId="S::glwe1011@hs-karlsruhe.de::10497e73-4d50-4b51-949d-d8a809041288" providerId="AD" clId="Web-{FA822F9C-7B11-C73C-9FC4-A82ABEDADE40}"/>
    <pc:docChg chg="addSld delSld modSld sldOrd modSection">
      <pc:chgData name="Wesley Glauben" userId="S::glwe1011@hs-karlsruhe.de::10497e73-4d50-4b51-949d-d8a809041288" providerId="AD" clId="Web-{FA822F9C-7B11-C73C-9FC4-A82ABEDADE40}" dt="2025-09-22T15:54:43.094" v="189" actId="20577"/>
      <pc:docMkLst>
        <pc:docMk/>
      </pc:docMkLst>
      <pc:sldChg chg="modSp">
        <pc:chgData name="Wesley Glauben" userId="S::glwe1011@hs-karlsruhe.de::10497e73-4d50-4b51-949d-d8a809041288" providerId="AD" clId="Web-{FA822F9C-7B11-C73C-9FC4-A82ABEDADE40}" dt="2025-09-22T15:09:42.969" v="94" actId="20577"/>
        <pc:sldMkLst>
          <pc:docMk/>
          <pc:sldMk cId="2274998400" sldId="326"/>
        </pc:sldMkLst>
      </pc:sldChg>
      <pc:sldChg chg="modSp">
        <pc:chgData name="Wesley Glauben" userId="S::glwe1011@hs-karlsruhe.de::10497e73-4d50-4b51-949d-d8a809041288" providerId="AD" clId="Web-{FA822F9C-7B11-C73C-9FC4-A82ABEDADE40}" dt="2025-09-22T15:54:43.094" v="189" actId="20577"/>
        <pc:sldMkLst>
          <pc:docMk/>
          <pc:sldMk cId="1154372281" sldId="337"/>
        </pc:sldMkLst>
      </pc:sldChg>
      <pc:sldChg chg="modSp">
        <pc:chgData name="Wesley Glauben" userId="S::glwe1011@hs-karlsruhe.de::10497e73-4d50-4b51-949d-d8a809041288" providerId="AD" clId="Web-{FA822F9C-7B11-C73C-9FC4-A82ABEDADE40}" dt="2025-09-22T15:04:10.776" v="70" actId="20577"/>
        <pc:sldMkLst>
          <pc:docMk/>
          <pc:sldMk cId="2556406677" sldId="359"/>
        </pc:sldMkLst>
      </pc:sldChg>
      <pc:sldChg chg="modSp">
        <pc:chgData name="Wesley Glauben" userId="S::glwe1011@hs-karlsruhe.de::10497e73-4d50-4b51-949d-d8a809041288" providerId="AD" clId="Web-{FA822F9C-7B11-C73C-9FC4-A82ABEDADE40}" dt="2025-09-22T15:10:10.564" v="111" actId="20577"/>
        <pc:sldMkLst>
          <pc:docMk/>
          <pc:sldMk cId="2083501335" sldId="368"/>
        </pc:sldMkLst>
      </pc:sldChg>
    </pc:docChg>
  </pc:docChgLst>
  <pc:docChgLst>
    <pc:chgData name="Janik Marten" userId="S::maja1029@h-ka.de::8d731a08-0cae-42f9-9d09-3ff9f9ad92a5" providerId="AD" clId="Web-{B9B3AB00-61E2-64DB-0C44-B1BA79A4AEC8}"/>
    <pc:docChg chg="modSld">
      <pc:chgData name="Janik Marten" userId="S::maja1029@h-ka.de::8d731a08-0cae-42f9-9d09-3ff9f9ad92a5" providerId="AD" clId="Web-{B9B3AB00-61E2-64DB-0C44-B1BA79A4AEC8}" dt="2025-09-23T20:18:52.703" v="13" actId="20577"/>
      <pc:docMkLst>
        <pc:docMk/>
      </pc:docMkLst>
      <pc:sldChg chg="addSp delSp modSp">
        <pc:chgData name="Janik Marten" userId="S::maja1029@h-ka.de::8d731a08-0cae-42f9-9d09-3ff9f9ad92a5" providerId="AD" clId="Web-{B9B3AB00-61E2-64DB-0C44-B1BA79A4AEC8}" dt="2025-09-23T20:18:52.703" v="13" actId="20577"/>
        <pc:sldMkLst>
          <pc:docMk/>
          <pc:sldMk cId="3750149649" sldId="366"/>
        </pc:sldMkLst>
      </pc:sldChg>
    </pc:docChg>
  </pc:docChgLst>
  <pc:docChgLst>
    <pc:chgData name="Janik Marten" userId="S::maja1029@h-ka.de::8d731a08-0cae-42f9-9d09-3ff9f9ad92a5" providerId="AD" clId="Web-{AA256748-F19F-902A-635D-46F58BA173E1}"/>
    <pc:docChg chg="modSld">
      <pc:chgData name="Janik Marten" userId="S::maja1029@h-ka.de::8d731a08-0cae-42f9-9d09-3ff9f9ad92a5" providerId="AD" clId="Web-{AA256748-F19F-902A-635D-46F58BA173E1}" dt="2025-09-22T15:46:33.290" v="30" actId="20577"/>
      <pc:docMkLst>
        <pc:docMk/>
      </pc:docMkLst>
      <pc:sldChg chg="modSp">
        <pc:chgData name="Janik Marten" userId="S::maja1029@h-ka.de::8d731a08-0cae-42f9-9d09-3ff9f9ad92a5" providerId="AD" clId="Web-{AA256748-F19F-902A-635D-46F58BA173E1}" dt="2025-09-22T15:46:33.290" v="30" actId="20577"/>
        <pc:sldMkLst>
          <pc:docMk/>
          <pc:sldMk cId="2983071464" sldId="328"/>
        </pc:sldMkLst>
      </pc:sldChg>
      <pc:sldChg chg="modSp">
        <pc:chgData name="Janik Marten" userId="S::maja1029@h-ka.de::8d731a08-0cae-42f9-9d09-3ff9f9ad92a5" providerId="AD" clId="Web-{AA256748-F19F-902A-635D-46F58BA173E1}" dt="2025-09-22T15:20:52.671" v="25" actId="20577"/>
        <pc:sldMkLst>
          <pc:docMk/>
          <pc:sldMk cId="3750149649" sldId="366"/>
        </pc:sldMkLst>
      </pc:sldChg>
      <pc:sldChg chg="modSp">
        <pc:chgData name="Janik Marten" userId="S::maja1029@h-ka.de::8d731a08-0cae-42f9-9d09-3ff9f9ad92a5" providerId="AD" clId="Web-{AA256748-F19F-902A-635D-46F58BA173E1}" dt="2025-09-22T15:14:39.735" v="21" actId="20577"/>
        <pc:sldMkLst>
          <pc:docMk/>
          <pc:sldMk cId="2083501335" sldId="368"/>
        </pc:sldMkLst>
      </pc:sldChg>
    </pc:docChg>
  </pc:docChgLst>
  <pc:docChgLst>
    <pc:chgData name="Wesley Glauben" userId="10497e73-4d50-4b51-949d-d8a809041288" providerId="ADAL" clId="{D628E236-EBDC-4930-8073-B79852B2A593}"/>
    <pc:docChg chg="undo custSel addSld delSld modSld sldOrd delSection modSection">
      <pc:chgData name="Wesley Glauben" userId="10497e73-4d50-4b51-949d-d8a809041288" providerId="ADAL" clId="{D628E236-EBDC-4930-8073-B79852B2A593}" dt="2025-09-25T19:58:05.052" v="5703" actId="1076"/>
      <pc:docMkLst>
        <pc:docMk/>
      </pc:docMkLst>
      <pc:sldChg chg="del">
        <pc:chgData name="Wesley Glauben" userId="10497e73-4d50-4b51-949d-d8a809041288" providerId="ADAL" clId="{D628E236-EBDC-4930-8073-B79852B2A593}" dt="2025-09-25T16:05:59.347" v="1811" actId="47"/>
        <pc:sldMkLst>
          <pc:docMk/>
          <pc:sldMk cId="4235553157" sldId="323"/>
        </pc:sldMkLst>
      </pc:sldChg>
      <pc:sldChg chg="del">
        <pc:chgData name="Wesley Glauben" userId="10497e73-4d50-4b51-949d-d8a809041288" providerId="ADAL" clId="{D628E236-EBDC-4930-8073-B79852B2A593}" dt="2025-09-25T16:05:49.991" v="1782" actId="47"/>
        <pc:sldMkLst>
          <pc:docMk/>
          <pc:sldMk cId="2721699429" sldId="324"/>
        </pc:sldMkLst>
      </pc:sldChg>
      <pc:sldChg chg="del">
        <pc:chgData name="Wesley Glauben" userId="10497e73-4d50-4b51-949d-d8a809041288" providerId="ADAL" clId="{D628E236-EBDC-4930-8073-B79852B2A593}" dt="2025-09-25T16:05:52.060" v="1783" actId="47"/>
        <pc:sldMkLst>
          <pc:docMk/>
          <pc:sldMk cId="993094846" sldId="325"/>
        </pc:sldMkLst>
      </pc:sldChg>
      <pc:sldChg chg="del">
        <pc:chgData name="Wesley Glauben" userId="10497e73-4d50-4b51-949d-d8a809041288" providerId="ADAL" clId="{D628E236-EBDC-4930-8073-B79852B2A593}" dt="2025-09-25T16:05:56.376" v="1790" actId="47"/>
        <pc:sldMkLst>
          <pc:docMk/>
          <pc:sldMk cId="2274998400" sldId="326"/>
        </pc:sldMkLst>
      </pc:sldChg>
      <pc:sldChg chg="del">
        <pc:chgData name="Wesley Glauben" userId="10497e73-4d50-4b51-949d-d8a809041288" providerId="ADAL" clId="{D628E236-EBDC-4930-8073-B79852B2A593}" dt="2025-09-25T16:05:58.786" v="1807" actId="47"/>
        <pc:sldMkLst>
          <pc:docMk/>
          <pc:sldMk cId="2983071464" sldId="328"/>
        </pc:sldMkLst>
      </pc:sldChg>
      <pc:sldChg chg="del">
        <pc:chgData name="Wesley Glauben" userId="10497e73-4d50-4b51-949d-d8a809041288" providerId="ADAL" clId="{D628E236-EBDC-4930-8073-B79852B2A593}" dt="2025-09-25T16:05:58.938" v="1808" actId="47"/>
        <pc:sldMkLst>
          <pc:docMk/>
          <pc:sldMk cId="3501050558" sldId="329"/>
        </pc:sldMkLst>
      </pc:sldChg>
      <pc:sldChg chg="del">
        <pc:chgData name="Wesley Glauben" userId="10497e73-4d50-4b51-949d-d8a809041288" providerId="ADAL" clId="{D628E236-EBDC-4930-8073-B79852B2A593}" dt="2025-09-25T16:05:59.074" v="1809" actId="47"/>
        <pc:sldMkLst>
          <pc:docMk/>
          <pc:sldMk cId="607836156" sldId="330"/>
        </pc:sldMkLst>
      </pc:sldChg>
      <pc:sldChg chg="addSp delSp modSp mod">
        <pc:chgData name="Wesley Glauben" userId="10497e73-4d50-4b51-949d-d8a809041288" providerId="ADAL" clId="{D628E236-EBDC-4930-8073-B79852B2A593}" dt="2025-09-25T17:35:03.946" v="5507" actId="14100"/>
        <pc:sldMkLst>
          <pc:docMk/>
          <pc:sldMk cId="3611734823" sldId="331"/>
        </pc:sldMkLst>
        <pc:spChg chg="mod">
          <ac:chgData name="Wesley Glauben" userId="10497e73-4d50-4b51-949d-d8a809041288" providerId="ADAL" clId="{D628E236-EBDC-4930-8073-B79852B2A593}" dt="2025-09-25T16:07:23.102" v="1892" actId="20577"/>
          <ac:spMkLst>
            <pc:docMk/>
            <pc:sldMk cId="3611734823" sldId="331"/>
            <ac:spMk id="6" creationId="{31A948B0-6541-86F9-CC1D-C1E1494101E0}"/>
          </ac:spMkLst>
        </pc:spChg>
        <pc:spChg chg="mod">
          <ac:chgData name="Wesley Glauben" userId="10497e73-4d50-4b51-949d-d8a809041288" providerId="ADAL" clId="{D628E236-EBDC-4930-8073-B79852B2A593}" dt="2025-09-25T17:35:03.946" v="5507" actId="14100"/>
          <ac:spMkLst>
            <pc:docMk/>
            <pc:sldMk cId="3611734823" sldId="331"/>
            <ac:spMk id="13" creationId="{CFB97E1B-1826-7EB6-2B29-B2D230352185}"/>
          </ac:spMkLst>
        </pc:spChg>
        <pc:picChg chg="add del mod">
          <ac:chgData name="Wesley Glauben" userId="10497e73-4d50-4b51-949d-d8a809041288" providerId="ADAL" clId="{D628E236-EBDC-4930-8073-B79852B2A593}" dt="2025-09-25T17:34:39.780" v="5503" actId="478"/>
          <ac:picMkLst>
            <pc:docMk/>
            <pc:sldMk cId="3611734823" sldId="331"/>
            <ac:picMk id="10242" creationId="{81C75D50-22D9-D116-F03F-33E27038872E}"/>
          </ac:picMkLst>
        </pc:picChg>
        <pc:picChg chg="add mod">
          <ac:chgData name="Wesley Glauben" userId="10497e73-4d50-4b51-949d-d8a809041288" providerId="ADAL" clId="{D628E236-EBDC-4930-8073-B79852B2A593}" dt="2025-09-25T17:34:43.792" v="5506" actId="1076"/>
          <ac:picMkLst>
            <pc:docMk/>
            <pc:sldMk cId="3611734823" sldId="331"/>
            <ac:picMk id="10244" creationId="{21157C63-1087-71A6-C8D9-69A89D671B90}"/>
          </ac:picMkLst>
        </pc:picChg>
      </pc:sldChg>
      <pc:sldChg chg="del">
        <pc:chgData name="Wesley Glauben" userId="10497e73-4d50-4b51-949d-d8a809041288" providerId="ADAL" clId="{D628E236-EBDC-4930-8073-B79852B2A593}" dt="2025-09-25T16:05:59.491" v="1812" actId="47"/>
        <pc:sldMkLst>
          <pc:docMk/>
          <pc:sldMk cId="1015644494" sldId="336"/>
        </pc:sldMkLst>
      </pc:sldChg>
      <pc:sldChg chg="modSp del mod">
        <pc:chgData name="Wesley Glauben" userId="10497e73-4d50-4b51-949d-d8a809041288" providerId="ADAL" clId="{D628E236-EBDC-4930-8073-B79852B2A593}" dt="2025-09-25T16:08:01.065" v="1893" actId="47"/>
        <pc:sldMkLst>
          <pc:docMk/>
          <pc:sldMk cId="1154372281" sldId="337"/>
        </pc:sldMkLst>
        <pc:spChg chg="mod">
          <ac:chgData name="Wesley Glauben" userId="10497e73-4d50-4b51-949d-d8a809041288" providerId="ADAL" clId="{D628E236-EBDC-4930-8073-B79852B2A593}" dt="2025-09-25T16:05:43.132" v="1781" actId="20577"/>
          <ac:spMkLst>
            <pc:docMk/>
            <pc:sldMk cId="1154372281" sldId="337"/>
            <ac:spMk id="5" creationId="{CC46A4C1-28F7-241F-F665-350FD2664E7D}"/>
          </ac:spMkLst>
        </pc:spChg>
      </pc:sldChg>
      <pc:sldChg chg="del">
        <pc:chgData name="Wesley Glauben" userId="10497e73-4d50-4b51-949d-d8a809041288" providerId="ADAL" clId="{D628E236-EBDC-4930-8073-B79852B2A593}" dt="2025-09-25T16:05:56.515" v="1791" actId="47"/>
        <pc:sldMkLst>
          <pc:docMk/>
          <pc:sldMk cId="3448505666" sldId="338"/>
        </pc:sldMkLst>
      </pc:sldChg>
      <pc:sldChg chg="del">
        <pc:chgData name="Wesley Glauben" userId="10497e73-4d50-4b51-949d-d8a809041288" providerId="ADAL" clId="{D628E236-EBDC-4930-8073-B79852B2A593}" dt="2025-09-25T16:05:54.217" v="1784" actId="47"/>
        <pc:sldMkLst>
          <pc:docMk/>
          <pc:sldMk cId="1073055400" sldId="339"/>
        </pc:sldMkLst>
      </pc:sldChg>
      <pc:sldChg chg="del">
        <pc:chgData name="Wesley Glauben" userId="10497e73-4d50-4b51-949d-d8a809041288" providerId="ADAL" clId="{D628E236-EBDC-4930-8073-B79852B2A593}" dt="2025-09-25T16:05:55.949" v="1787" actId="47"/>
        <pc:sldMkLst>
          <pc:docMk/>
          <pc:sldMk cId="906899462" sldId="342"/>
        </pc:sldMkLst>
      </pc:sldChg>
      <pc:sldChg chg="del">
        <pc:chgData name="Wesley Glauben" userId="10497e73-4d50-4b51-949d-d8a809041288" providerId="ADAL" clId="{D628E236-EBDC-4930-8073-B79852B2A593}" dt="2025-09-25T16:05:56.095" v="1788" actId="47"/>
        <pc:sldMkLst>
          <pc:docMk/>
          <pc:sldMk cId="347922023" sldId="343"/>
        </pc:sldMkLst>
      </pc:sldChg>
      <pc:sldChg chg="del">
        <pc:chgData name="Wesley Glauben" userId="10497e73-4d50-4b51-949d-d8a809041288" providerId="ADAL" clId="{D628E236-EBDC-4930-8073-B79852B2A593}" dt="2025-09-25T16:05:56.248" v="1789" actId="47"/>
        <pc:sldMkLst>
          <pc:docMk/>
          <pc:sldMk cId="487566594" sldId="344"/>
        </pc:sldMkLst>
      </pc:sldChg>
      <pc:sldChg chg="del">
        <pc:chgData name="Wesley Glauben" userId="10497e73-4d50-4b51-949d-d8a809041288" providerId="ADAL" clId="{D628E236-EBDC-4930-8073-B79852B2A593}" dt="2025-09-25T16:05:55.353" v="1785" actId="47"/>
        <pc:sldMkLst>
          <pc:docMk/>
          <pc:sldMk cId="2541968838" sldId="345"/>
        </pc:sldMkLst>
      </pc:sldChg>
      <pc:sldChg chg="del">
        <pc:chgData name="Wesley Glauben" userId="10497e73-4d50-4b51-949d-d8a809041288" providerId="ADAL" clId="{D628E236-EBDC-4930-8073-B79852B2A593}" dt="2025-09-25T16:05:55.789" v="1786" actId="47"/>
        <pc:sldMkLst>
          <pc:docMk/>
          <pc:sldMk cId="2710164070" sldId="346"/>
        </pc:sldMkLst>
      </pc:sldChg>
      <pc:sldChg chg="del">
        <pc:chgData name="Wesley Glauben" userId="10497e73-4d50-4b51-949d-d8a809041288" providerId="ADAL" clId="{D628E236-EBDC-4930-8073-B79852B2A593}" dt="2025-09-25T16:06:01.006" v="1814" actId="47"/>
        <pc:sldMkLst>
          <pc:docMk/>
          <pc:sldMk cId="3117587801" sldId="348"/>
        </pc:sldMkLst>
      </pc:sldChg>
      <pc:sldChg chg="del">
        <pc:chgData name="Wesley Glauben" userId="10497e73-4d50-4b51-949d-d8a809041288" providerId="ADAL" clId="{D628E236-EBDC-4930-8073-B79852B2A593}" dt="2025-09-25T16:06:01.303" v="1815" actId="47"/>
        <pc:sldMkLst>
          <pc:docMk/>
          <pc:sldMk cId="2727092067" sldId="349"/>
        </pc:sldMkLst>
      </pc:sldChg>
      <pc:sldChg chg="del">
        <pc:chgData name="Wesley Glauben" userId="10497e73-4d50-4b51-949d-d8a809041288" providerId="ADAL" clId="{D628E236-EBDC-4930-8073-B79852B2A593}" dt="2025-09-25T16:06:01.430" v="1816" actId="47"/>
        <pc:sldMkLst>
          <pc:docMk/>
          <pc:sldMk cId="3282296821" sldId="350"/>
        </pc:sldMkLst>
      </pc:sldChg>
      <pc:sldChg chg="del">
        <pc:chgData name="Wesley Glauben" userId="10497e73-4d50-4b51-949d-d8a809041288" providerId="ADAL" clId="{D628E236-EBDC-4930-8073-B79852B2A593}" dt="2025-09-25T16:06:01.566" v="1817" actId="47"/>
        <pc:sldMkLst>
          <pc:docMk/>
          <pc:sldMk cId="3872372186" sldId="351"/>
        </pc:sldMkLst>
      </pc:sldChg>
      <pc:sldChg chg="del">
        <pc:chgData name="Wesley Glauben" userId="10497e73-4d50-4b51-949d-d8a809041288" providerId="ADAL" clId="{D628E236-EBDC-4930-8073-B79852B2A593}" dt="2025-09-25T16:06:01.717" v="1818" actId="47"/>
        <pc:sldMkLst>
          <pc:docMk/>
          <pc:sldMk cId="1381436967" sldId="352"/>
        </pc:sldMkLst>
      </pc:sldChg>
      <pc:sldChg chg="del">
        <pc:chgData name="Wesley Glauben" userId="10497e73-4d50-4b51-949d-d8a809041288" providerId="ADAL" clId="{D628E236-EBDC-4930-8073-B79852B2A593}" dt="2025-09-25T16:06:01.877" v="1819" actId="47"/>
        <pc:sldMkLst>
          <pc:docMk/>
          <pc:sldMk cId="2553427644" sldId="353"/>
        </pc:sldMkLst>
      </pc:sldChg>
      <pc:sldChg chg="del">
        <pc:chgData name="Wesley Glauben" userId="10497e73-4d50-4b51-949d-d8a809041288" providerId="ADAL" clId="{D628E236-EBDC-4930-8073-B79852B2A593}" dt="2025-09-25T16:06:00.605" v="1813" actId="47"/>
        <pc:sldMkLst>
          <pc:docMk/>
          <pc:sldMk cId="579326151" sldId="354"/>
        </pc:sldMkLst>
      </pc:sldChg>
      <pc:sldChg chg="del">
        <pc:chgData name="Wesley Glauben" userId="10497e73-4d50-4b51-949d-d8a809041288" providerId="ADAL" clId="{D628E236-EBDC-4930-8073-B79852B2A593}" dt="2025-09-25T16:05:58.649" v="1806" actId="47"/>
        <pc:sldMkLst>
          <pc:docMk/>
          <pc:sldMk cId="2498993425" sldId="355"/>
        </pc:sldMkLst>
      </pc:sldChg>
      <pc:sldChg chg="del">
        <pc:chgData name="Wesley Glauben" userId="10497e73-4d50-4b51-949d-d8a809041288" providerId="ADAL" clId="{D628E236-EBDC-4930-8073-B79852B2A593}" dt="2025-09-25T16:05:58.519" v="1805" actId="47"/>
        <pc:sldMkLst>
          <pc:docMk/>
          <pc:sldMk cId="2725061718" sldId="356"/>
        </pc:sldMkLst>
      </pc:sldChg>
      <pc:sldChg chg="del">
        <pc:chgData name="Wesley Glauben" userId="10497e73-4d50-4b51-949d-d8a809041288" providerId="ADAL" clId="{D628E236-EBDC-4930-8073-B79852B2A593}" dt="2025-09-25T16:05:59.206" v="1810" actId="47"/>
        <pc:sldMkLst>
          <pc:docMk/>
          <pc:sldMk cId="4255176589" sldId="357"/>
        </pc:sldMkLst>
      </pc:sldChg>
      <pc:sldChg chg="modSp add del mod">
        <pc:chgData name="Wesley Glauben" userId="10497e73-4d50-4b51-949d-d8a809041288" providerId="ADAL" clId="{D628E236-EBDC-4930-8073-B79852B2A593}" dt="2025-09-25T16:05:56.803" v="1793" actId="47"/>
        <pc:sldMkLst>
          <pc:docMk/>
          <pc:sldMk cId="1675647996" sldId="358"/>
        </pc:sldMkLst>
      </pc:sldChg>
      <pc:sldChg chg="modSp add del mod">
        <pc:chgData name="Wesley Glauben" userId="10497e73-4d50-4b51-949d-d8a809041288" providerId="ADAL" clId="{D628E236-EBDC-4930-8073-B79852B2A593}" dt="2025-09-25T16:05:57.087" v="1795" actId="47"/>
        <pc:sldMkLst>
          <pc:docMk/>
          <pc:sldMk cId="2556406677" sldId="359"/>
        </pc:sldMkLst>
      </pc:sldChg>
      <pc:sldChg chg="addSp modSp add del mod">
        <pc:chgData name="Wesley Glauben" userId="10497e73-4d50-4b51-949d-d8a809041288" providerId="ADAL" clId="{D628E236-EBDC-4930-8073-B79852B2A593}" dt="2025-09-25T16:05:57.230" v="1796" actId="47"/>
        <pc:sldMkLst>
          <pc:docMk/>
          <pc:sldMk cId="3762694397" sldId="360"/>
        </pc:sldMkLst>
      </pc:sldChg>
      <pc:sldChg chg="modSp add del mod">
        <pc:chgData name="Wesley Glauben" userId="10497e73-4d50-4b51-949d-d8a809041288" providerId="ADAL" clId="{D628E236-EBDC-4930-8073-B79852B2A593}" dt="2025-09-25T16:05:57.372" v="1797" actId="47"/>
        <pc:sldMkLst>
          <pc:docMk/>
          <pc:sldMk cId="2354991560" sldId="361"/>
        </pc:sldMkLst>
      </pc:sldChg>
      <pc:sldChg chg="addSp delSp modSp add del mod">
        <pc:chgData name="Wesley Glauben" userId="10497e73-4d50-4b51-949d-d8a809041288" providerId="ADAL" clId="{D628E236-EBDC-4930-8073-B79852B2A593}" dt="2025-09-25T16:05:56.949" v="1794" actId="47"/>
        <pc:sldMkLst>
          <pc:docMk/>
          <pc:sldMk cId="861433969" sldId="362"/>
        </pc:sldMkLst>
      </pc:sldChg>
      <pc:sldChg chg="modSp add del mod">
        <pc:chgData name="Wesley Glauben" userId="10497e73-4d50-4b51-949d-d8a809041288" providerId="ADAL" clId="{D628E236-EBDC-4930-8073-B79852B2A593}" dt="2025-09-25T16:05:57.947" v="1801" actId="47"/>
        <pc:sldMkLst>
          <pc:docMk/>
          <pc:sldMk cId="3924822110" sldId="363"/>
        </pc:sldMkLst>
      </pc:sldChg>
      <pc:sldChg chg="modSp add del mod">
        <pc:chgData name="Wesley Glauben" userId="10497e73-4d50-4b51-949d-d8a809041288" providerId="ADAL" clId="{D628E236-EBDC-4930-8073-B79852B2A593}" dt="2025-09-25T16:05:57.661" v="1799" actId="47"/>
        <pc:sldMkLst>
          <pc:docMk/>
          <pc:sldMk cId="637687123" sldId="364"/>
        </pc:sldMkLst>
      </pc:sldChg>
      <pc:sldChg chg="modSp add del mod">
        <pc:chgData name="Wesley Glauben" userId="10497e73-4d50-4b51-949d-d8a809041288" providerId="ADAL" clId="{D628E236-EBDC-4930-8073-B79852B2A593}" dt="2025-09-25T16:05:58.090" v="1802" actId="47"/>
        <pc:sldMkLst>
          <pc:docMk/>
          <pc:sldMk cId="2828703992" sldId="365"/>
        </pc:sldMkLst>
      </pc:sldChg>
      <pc:sldChg chg="modSp add del mod">
        <pc:chgData name="Wesley Glauben" userId="10497e73-4d50-4b51-949d-d8a809041288" providerId="ADAL" clId="{D628E236-EBDC-4930-8073-B79852B2A593}" dt="2025-09-25T16:05:58.229" v="1803" actId="47"/>
        <pc:sldMkLst>
          <pc:docMk/>
          <pc:sldMk cId="3750149649" sldId="366"/>
        </pc:sldMkLst>
      </pc:sldChg>
      <pc:sldChg chg="modSp add del mod">
        <pc:chgData name="Wesley Glauben" userId="10497e73-4d50-4b51-949d-d8a809041288" providerId="ADAL" clId="{D628E236-EBDC-4930-8073-B79852B2A593}" dt="2025-09-25T16:05:58.379" v="1804" actId="47"/>
        <pc:sldMkLst>
          <pc:docMk/>
          <pc:sldMk cId="708409965" sldId="367"/>
        </pc:sldMkLst>
      </pc:sldChg>
      <pc:sldChg chg="del">
        <pc:chgData name="Wesley Glauben" userId="10497e73-4d50-4b51-949d-d8a809041288" providerId="ADAL" clId="{D628E236-EBDC-4930-8073-B79852B2A593}" dt="2025-09-25T16:05:56.659" v="1792" actId="47"/>
        <pc:sldMkLst>
          <pc:docMk/>
          <pc:sldMk cId="2083501335" sldId="368"/>
        </pc:sldMkLst>
      </pc:sldChg>
      <pc:sldChg chg="del">
        <pc:chgData name="Wesley Glauben" userId="10497e73-4d50-4b51-949d-d8a809041288" providerId="ADAL" clId="{D628E236-EBDC-4930-8073-B79852B2A593}" dt="2025-09-25T16:05:57.523" v="1798" actId="47"/>
        <pc:sldMkLst>
          <pc:docMk/>
          <pc:sldMk cId="4035197185" sldId="369"/>
        </pc:sldMkLst>
      </pc:sldChg>
      <pc:sldChg chg="del">
        <pc:chgData name="Wesley Glauben" userId="10497e73-4d50-4b51-949d-d8a809041288" providerId="ADAL" clId="{D628E236-EBDC-4930-8073-B79852B2A593}" dt="2025-09-25T16:05:57.797" v="1800" actId="47"/>
        <pc:sldMkLst>
          <pc:docMk/>
          <pc:sldMk cId="2089616740" sldId="370"/>
        </pc:sldMkLst>
      </pc:sldChg>
      <pc:sldChg chg="del">
        <pc:chgData name="Wesley Glauben" userId="10497e73-4d50-4b51-949d-d8a809041288" providerId="ADAL" clId="{D628E236-EBDC-4930-8073-B79852B2A593}" dt="2025-09-25T16:06:02.577" v="1820" actId="47"/>
        <pc:sldMkLst>
          <pc:docMk/>
          <pc:sldMk cId="1562856681" sldId="371"/>
        </pc:sldMkLst>
      </pc:sldChg>
      <pc:sldChg chg="del">
        <pc:chgData name="Wesley Glauben" userId="10497e73-4d50-4b51-949d-d8a809041288" providerId="ADAL" clId="{D628E236-EBDC-4930-8073-B79852B2A593}" dt="2025-09-25T16:06:03.054" v="1821" actId="47"/>
        <pc:sldMkLst>
          <pc:docMk/>
          <pc:sldMk cId="2238340822" sldId="372"/>
        </pc:sldMkLst>
      </pc:sldChg>
      <pc:sldChg chg="modSp mod">
        <pc:chgData name="Wesley Glauben" userId="10497e73-4d50-4b51-949d-d8a809041288" providerId="ADAL" clId="{D628E236-EBDC-4930-8073-B79852B2A593}" dt="2025-09-25T17:07:05.477" v="4786" actId="20577"/>
        <pc:sldMkLst>
          <pc:docMk/>
          <pc:sldMk cId="3389347749" sldId="373"/>
        </pc:sldMkLst>
        <pc:spChg chg="mod">
          <ac:chgData name="Wesley Glauben" userId="10497e73-4d50-4b51-949d-d8a809041288" providerId="ADAL" clId="{D628E236-EBDC-4930-8073-B79852B2A593}" dt="2025-09-25T17:07:05.477" v="4786" actId="20577"/>
          <ac:spMkLst>
            <pc:docMk/>
            <pc:sldMk cId="3389347749" sldId="373"/>
            <ac:spMk id="2" creationId="{B8EEEBBB-D455-29F8-587D-518C49DCFEEB}"/>
          </ac:spMkLst>
        </pc:spChg>
        <pc:spChg chg="mod">
          <ac:chgData name="Wesley Glauben" userId="10497e73-4d50-4b51-949d-d8a809041288" providerId="ADAL" clId="{D628E236-EBDC-4930-8073-B79852B2A593}" dt="2025-09-25T16:06:15.121" v="1824" actId="20577"/>
          <ac:spMkLst>
            <pc:docMk/>
            <pc:sldMk cId="3389347749" sldId="373"/>
            <ac:spMk id="3" creationId="{AED3F84A-505F-C9F1-6C05-AD49C3607DDA}"/>
          </ac:spMkLst>
        </pc:spChg>
        <pc:spChg chg="mod">
          <ac:chgData name="Wesley Glauben" userId="10497e73-4d50-4b51-949d-d8a809041288" providerId="ADAL" clId="{D628E236-EBDC-4930-8073-B79852B2A593}" dt="2025-09-25T16:08:03.615" v="1899" actId="20577"/>
          <ac:spMkLst>
            <pc:docMk/>
            <pc:sldMk cId="3389347749" sldId="373"/>
            <ac:spMk id="6" creationId="{5E490FF6-5641-4F5E-25AF-FC34C1B1FEE9}"/>
          </ac:spMkLst>
        </pc:spChg>
      </pc:sldChg>
      <pc:sldChg chg="addSp modSp add mod">
        <pc:chgData name="Wesley Glauben" userId="10497e73-4d50-4b51-949d-d8a809041288" providerId="ADAL" clId="{D628E236-EBDC-4930-8073-B79852B2A593}" dt="2025-09-25T16:43:43.897" v="4163" actId="1076"/>
        <pc:sldMkLst>
          <pc:docMk/>
          <pc:sldMk cId="3704745484" sldId="374"/>
        </pc:sldMkLst>
        <pc:spChg chg="mod">
          <ac:chgData name="Wesley Glauben" userId="10497e73-4d50-4b51-949d-d8a809041288" providerId="ADAL" clId="{D628E236-EBDC-4930-8073-B79852B2A593}" dt="2025-09-25T16:19:16.993" v="2843" actId="20577"/>
          <ac:spMkLst>
            <pc:docMk/>
            <pc:sldMk cId="3704745484" sldId="374"/>
            <ac:spMk id="2" creationId="{F92DB19B-5AA4-9A56-380D-CBDC98EBC838}"/>
          </ac:spMkLst>
        </pc:spChg>
        <pc:spChg chg="mod">
          <ac:chgData name="Wesley Glauben" userId="10497e73-4d50-4b51-949d-d8a809041288" providerId="ADAL" clId="{D628E236-EBDC-4930-8073-B79852B2A593}" dt="2025-09-25T16:13:59.957" v="2131" actId="20577"/>
          <ac:spMkLst>
            <pc:docMk/>
            <pc:sldMk cId="3704745484" sldId="374"/>
            <ac:spMk id="6" creationId="{233622FC-9FDE-B654-6E0F-4FAC12403D80}"/>
          </ac:spMkLst>
        </pc:spChg>
        <pc:picChg chg="add mod">
          <ac:chgData name="Wesley Glauben" userId="10497e73-4d50-4b51-949d-d8a809041288" providerId="ADAL" clId="{D628E236-EBDC-4930-8073-B79852B2A593}" dt="2025-09-25T16:43:43.897" v="4163" actId="1076"/>
          <ac:picMkLst>
            <pc:docMk/>
            <pc:sldMk cId="3704745484" sldId="374"/>
            <ac:picMk id="2050" creationId="{4BEB21B4-A513-B022-7A41-B69BB0860F3E}"/>
          </ac:picMkLst>
        </pc:picChg>
      </pc:sldChg>
      <pc:sldChg chg="modSp add mod">
        <pc:chgData name="Wesley Glauben" userId="10497e73-4d50-4b51-949d-d8a809041288" providerId="ADAL" clId="{D628E236-EBDC-4930-8073-B79852B2A593}" dt="2025-09-25T19:21:14.072" v="5573" actId="20577"/>
        <pc:sldMkLst>
          <pc:docMk/>
          <pc:sldMk cId="3838074117" sldId="375"/>
        </pc:sldMkLst>
        <pc:spChg chg="mod">
          <ac:chgData name="Wesley Glauben" userId="10497e73-4d50-4b51-949d-d8a809041288" providerId="ADAL" clId="{D628E236-EBDC-4930-8073-B79852B2A593}" dt="2025-09-25T19:21:14.072" v="5573" actId="20577"/>
          <ac:spMkLst>
            <pc:docMk/>
            <pc:sldMk cId="3838074117" sldId="375"/>
            <ac:spMk id="2" creationId="{D8797F7D-8570-7A0A-EA50-153F648494AA}"/>
          </ac:spMkLst>
        </pc:spChg>
        <pc:spChg chg="mod">
          <ac:chgData name="Wesley Glauben" userId="10497e73-4d50-4b51-949d-d8a809041288" providerId="ADAL" clId="{D628E236-EBDC-4930-8073-B79852B2A593}" dt="2025-09-25T16:19:37.451" v="2847"/>
          <ac:spMkLst>
            <pc:docMk/>
            <pc:sldMk cId="3838074117" sldId="375"/>
            <ac:spMk id="6" creationId="{6A5942A0-ED93-8F6E-7EC5-A06F152B54F1}"/>
          </ac:spMkLst>
        </pc:spChg>
      </pc:sldChg>
      <pc:sldChg chg="new del">
        <pc:chgData name="Wesley Glauben" userId="10497e73-4d50-4b51-949d-d8a809041288" providerId="ADAL" clId="{D628E236-EBDC-4930-8073-B79852B2A593}" dt="2025-09-25T16:19:31.437" v="2845" actId="47"/>
        <pc:sldMkLst>
          <pc:docMk/>
          <pc:sldMk cId="4002888107" sldId="375"/>
        </pc:sldMkLst>
      </pc:sldChg>
      <pc:sldChg chg="modSp add mod">
        <pc:chgData name="Wesley Glauben" userId="10497e73-4d50-4b51-949d-d8a809041288" providerId="ADAL" clId="{D628E236-EBDC-4930-8073-B79852B2A593}" dt="2025-09-25T19:20:39.180" v="5551" actId="20577"/>
        <pc:sldMkLst>
          <pc:docMk/>
          <pc:sldMk cId="3711503896" sldId="376"/>
        </pc:sldMkLst>
        <pc:spChg chg="mod">
          <ac:chgData name="Wesley Glauben" userId="10497e73-4d50-4b51-949d-d8a809041288" providerId="ADAL" clId="{D628E236-EBDC-4930-8073-B79852B2A593}" dt="2025-09-25T19:20:39.180" v="5551" actId="20577"/>
          <ac:spMkLst>
            <pc:docMk/>
            <pc:sldMk cId="3711503896" sldId="376"/>
            <ac:spMk id="2" creationId="{C6E92756-CD90-A2A0-4FC0-57E2CD1DD332}"/>
          </ac:spMkLst>
        </pc:spChg>
        <pc:spChg chg="mod">
          <ac:chgData name="Wesley Glauben" userId="10497e73-4d50-4b51-949d-d8a809041288" providerId="ADAL" clId="{D628E236-EBDC-4930-8073-B79852B2A593}" dt="2025-09-25T16:20:24.264" v="2860"/>
          <ac:spMkLst>
            <pc:docMk/>
            <pc:sldMk cId="3711503896" sldId="376"/>
            <ac:spMk id="6" creationId="{A6395417-2B4E-A3BC-5648-4ED68D54D676}"/>
          </ac:spMkLst>
        </pc:spChg>
      </pc:sldChg>
      <pc:sldChg chg="addSp modSp add mod">
        <pc:chgData name="Wesley Glauben" userId="10497e73-4d50-4b51-949d-d8a809041288" providerId="ADAL" clId="{D628E236-EBDC-4930-8073-B79852B2A593}" dt="2025-09-25T18:16:26.824" v="5550" actId="14100"/>
        <pc:sldMkLst>
          <pc:docMk/>
          <pc:sldMk cId="2100013180" sldId="377"/>
        </pc:sldMkLst>
        <pc:spChg chg="mod">
          <ac:chgData name="Wesley Glauben" userId="10497e73-4d50-4b51-949d-d8a809041288" providerId="ADAL" clId="{D628E236-EBDC-4930-8073-B79852B2A593}" dt="2025-09-25T18:16:26.824" v="5550" actId="14100"/>
          <ac:spMkLst>
            <pc:docMk/>
            <pc:sldMk cId="2100013180" sldId="377"/>
            <ac:spMk id="2" creationId="{D5A5C5CF-BFE8-F3ED-38D1-49CD0EE01532}"/>
          </ac:spMkLst>
        </pc:spChg>
        <pc:spChg chg="mod">
          <ac:chgData name="Wesley Glauben" userId="10497e73-4d50-4b51-949d-d8a809041288" providerId="ADAL" clId="{D628E236-EBDC-4930-8073-B79852B2A593}" dt="2025-09-25T18:15:18.277" v="5512" actId="20577"/>
          <ac:spMkLst>
            <pc:docMk/>
            <pc:sldMk cId="2100013180" sldId="377"/>
            <ac:spMk id="6" creationId="{932F9E6C-1220-3AF3-F0A6-414F35A0F08A}"/>
          </ac:spMkLst>
        </pc:spChg>
        <pc:picChg chg="add mod">
          <ac:chgData name="Wesley Glauben" userId="10497e73-4d50-4b51-949d-d8a809041288" providerId="ADAL" clId="{D628E236-EBDC-4930-8073-B79852B2A593}" dt="2025-09-25T17:10:36.413" v="4789" actId="1076"/>
          <ac:picMkLst>
            <pc:docMk/>
            <pc:sldMk cId="2100013180" sldId="377"/>
            <ac:picMk id="5122" creationId="{0A5CF6FD-AED8-DC6F-C211-A843E2660574}"/>
          </ac:picMkLst>
        </pc:picChg>
        <pc:picChg chg="add mod">
          <ac:chgData name="Wesley Glauben" userId="10497e73-4d50-4b51-949d-d8a809041288" providerId="ADAL" clId="{D628E236-EBDC-4930-8073-B79852B2A593}" dt="2025-09-25T17:25:28.513" v="5467" actId="1076"/>
          <ac:picMkLst>
            <pc:docMk/>
            <pc:sldMk cId="2100013180" sldId="377"/>
            <ac:picMk id="5124" creationId="{446E637B-C8DC-DC80-AAEC-DDF23617E27B}"/>
          </ac:picMkLst>
        </pc:picChg>
      </pc:sldChg>
      <pc:sldChg chg="addSp modSp add mod ord">
        <pc:chgData name="Wesley Glauben" userId="10497e73-4d50-4b51-949d-d8a809041288" providerId="ADAL" clId="{D628E236-EBDC-4930-8073-B79852B2A593}" dt="2025-09-25T19:52:45.154" v="5685"/>
        <pc:sldMkLst>
          <pc:docMk/>
          <pc:sldMk cId="2285572250" sldId="378"/>
        </pc:sldMkLst>
        <pc:spChg chg="mod">
          <ac:chgData name="Wesley Glauben" userId="10497e73-4d50-4b51-949d-d8a809041288" providerId="ADAL" clId="{D628E236-EBDC-4930-8073-B79852B2A593}" dt="2025-09-25T19:22:05.324" v="5620" actId="20577"/>
          <ac:spMkLst>
            <pc:docMk/>
            <pc:sldMk cId="2285572250" sldId="378"/>
            <ac:spMk id="2" creationId="{2A75F995-5F58-6B8A-0941-3FF6B4B2015A}"/>
          </ac:spMkLst>
        </pc:spChg>
        <pc:spChg chg="mod">
          <ac:chgData name="Wesley Glauben" userId="10497e73-4d50-4b51-949d-d8a809041288" providerId="ADAL" clId="{D628E236-EBDC-4930-8073-B79852B2A593}" dt="2025-09-25T17:10:54.146" v="4793"/>
          <ac:spMkLst>
            <pc:docMk/>
            <pc:sldMk cId="2285572250" sldId="378"/>
            <ac:spMk id="6" creationId="{FFEBB84E-D445-893D-4E48-FF8E3F754954}"/>
          </ac:spMkLst>
        </pc:spChg>
        <pc:picChg chg="add mod">
          <ac:chgData name="Wesley Glauben" userId="10497e73-4d50-4b51-949d-d8a809041288" providerId="ADAL" clId="{D628E236-EBDC-4930-8073-B79852B2A593}" dt="2025-09-25T17:12:17.069" v="4798" actId="196"/>
          <ac:picMkLst>
            <pc:docMk/>
            <pc:sldMk cId="2285572250" sldId="378"/>
            <ac:picMk id="8" creationId="{C7AD6A69-A285-EEB0-5F91-19C4BFD58BE3}"/>
          </ac:picMkLst>
        </pc:picChg>
        <pc:picChg chg="add mod">
          <ac:chgData name="Wesley Glauben" userId="10497e73-4d50-4b51-949d-d8a809041288" providerId="ADAL" clId="{D628E236-EBDC-4930-8073-B79852B2A593}" dt="2025-09-25T17:16:18.480" v="4815" actId="1035"/>
          <ac:picMkLst>
            <pc:docMk/>
            <pc:sldMk cId="2285572250" sldId="378"/>
            <ac:picMk id="9" creationId="{80E08B48-B3E8-7E65-04CE-BF823118A5D8}"/>
          </ac:picMkLst>
        </pc:picChg>
      </pc:sldChg>
      <pc:sldChg chg="addSp modSp add mod">
        <pc:chgData name="Wesley Glauben" userId="10497e73-4d50-4b51-949d-d8a809041288" providerId="ADAL" clId="{D628E236-EBDC-4930-8073-B79852B2A593}" dt="2025-09-25T17:06:14.245" v="4772" actId="14100"/>
        <pc:sldMkLst>
          <pc:docMk/>
          <pc:sldMk cId="1628099635" sldId="379"/>
        </pc:sldMkLst>
        <pc:spChg chg="mod">
          <ac:chgData name="Wesley Glauben" userId="10497e73-4d50-4b51-949d-d8a809041288" providerId="ADAL" clId="{D628E236-EBDC-4930-8073-B79852B2A593}" dt="2025-09-25T16:51:26.196" v="4713" actId="20577"/>
          <ac:spMkLst>
            <pc:docMk/>
            <pc:sldMk cId="1628099635" sldId="379"/>
            <ac:spMk id="2" creationId="{1E135114-2DAC-592D-EE11-898FF2F85FA4}"/>
          </ac:spMkLst>
        </pc:spChg>
        <pc:spChg chg="mod">
          <ac:chgData name="Wesley Glauben" userId="10497e73-4d50-4b51-949d-d8a809041288" providerId="ADAL" clId="{D628E236-EBDC-4930-8073-B79852B2A593}" dt="2025-09-25T16:21:03.619" v="2871"/>
          <ac:spMkLst>
            <pc:docMk/>
            <pc:sldMk cId="1628099635" sldId="379"/>
            <ac:spMk id="6" creationId="{E51CF097-F3DC-A51E-8C8C-C889EF4A21A9}"/>
          </ac:spMkLst>
        </pc:spChg>
        <pc:picChg chg="add mod">
          <ac:chgData name="Wesley Glauben" userId="10497e73-4d50-4b51-949d-d8a809041288" providerId="ADAL" clId="{D628E236-EBDC-4930-8073-B79852B2A593}" dt="2025-09-25T17:06:14.245" v="4772" actId="14100"/>
          <ac:picMkLst>
            <pc:docMk/>
            <pc:sldMk cId="1628099635" sldId="379"/>
            <ac:picMk id="4098" creationId="{72595986-D8EE-92B3-1270-B6A6FD9C3E81}"/>
          </ac:picMkLst>
        </pc:picChg>
      </pc:sldChg>
      <pc:sldChg chg="addSp delSp modSp add mod">
        <pc:chgData name="Wesley Glauben" userId="10497e73-4d50-4b51-949d-d8a809041288" providerId="ADAL" clId="{D628E236-EBDC-4930-8073-B79852B2A593}" dt="2025-09-25T19:58:05.052" v="5703" actId="1076"/>
        <pc:sldMkLst>
          <pc:docMk/>
          <pc:sldMk cId="3670273649" sldId="380"/>
        </pc:sldMkLst>
        <pc:spChg chg="mod">
          <ac:chgData name="Wesley Glauben" userId="10497e73-4d50-4b51-949d-d8a809041288" providerId="ADAL" clId="{D628E236-EBDC-4930-8073-B79852B2A593}" dt="2025-09-25T19:58:00.248" v="5701" actId="14"/>
          <ac:spMkLst>
            <pc:docMk/>
            <pc:sldMk cId="3670273649" sldId="380"/>
            <ac:spMk id="2" creationId="{80DFA34F-98F3-900F-2AF2-05F3474D27FE}"/>
          </ac:spMkLst>
        </pc:spChg>
        <pc:spChg chg="mod">
          <ac:chgData name="Wesley Glauben" userId="10497e73-4d50-4b51-949d-d8a809041288" providerId="ADAL" clId="{D628E236-EBDC-4930-8073-B79852B2A593}" dt="2025-09-25T16:21:10.076" v="2872"/>
          <ac:spMkLst>
            <pc:docMk/>
            <pc:sldMk cId="3670273649" sldId="380"/>
            <ac:spMk id="6" creationId="{B57B6B93-374A-88CC-EC96-E4C74E4B8D55}"/>
          </ac:spMkLst>
        </pc:spChg>
        <pc:picChg chg="mod">
          <ac:chgData name="Wesley Glauben" userId="10497e73-4d50-4b51-949d-d8a809041288" providerId="ADAL" clId="{D628E236-EBDC-4930-8073-B79852B2A593}" dt="2025-09-25T19:58:05.052" v="5703" actId="1076"/>
          <ac:picMkLst>
            <pc:docMk/>
            <pc:sldMk cId="3670273649" sldId="380"/>
            <ac:picMk id="9" creationId="{40BFD5A6-C2B6-8D21-9BA3-AF2A1349DF23}"/>
          </ac:picMkLst>
        </pc:picChg>
        <pc:picChg chg="add del mod">
          <ac:chgData name="Wesley Glauben" userId="10497e73-4d50-4b51-949d-d8a809041288" providerId="ADAL" clId="{D628E236-EBDC-4930-8073-B79852B2A593}" dt="2025-09-25T17:31:16.485" v="5481" actId="478"/>
          <ac:picMkLst>
            <pc:docMk/>
            <pc:sldMk cId="3670273649" sldId="380"/>
            <ac:picMk id="11266" creationId="{9D7A5C0E-186A-1456-16E3-6B26AA27222B}"/>
          </ac:picMkLst>
        </pc:picChg>
      </pc:sldChg>
      <pc:sldChg chg="addSp modSp add mod">
        <pc:chgData name="Wesley Glauben" userId="10497e73-4d50-4b51-949d-d8a809041288" providerId="ADAL" clId="{D628E236-EBDC-4930-8073-B79852B2A593}" dt="2025-09-25T16:43:10.196" v="4160" actId="1076"/>
        <pc:sldMkLst>
          <pc:docMk/>
          <pc:sldMk cId="844814316" sldId="381"/>
        </pc:sldMkLst>
        <pc:spChg chg="mod">
          <ac:chgData name="Wesley Glauben" userId="10497e73-4d50-4b51-949d-d8a809041288" providerId="ADAL" clId="{D628E236-EBDC-4930-8073-B79852B2A593}" dt="2025-09-25T16:29:57.173" v="3580" actId="20577"/>
          <ac:spMkLst>
            <pc:docMk/>
            <pc:sldMk cId="844814316" sldId="381"/>
            <ac:spMk id="2" creationId="{75A0282D-421F-C3BA-295A-6D6D11BC9CA7}"/>
          </ac:spMkLst>
        </pc:spChg>
        <pc:spChg chg="mod">
          <ac:chgData name="Wesley Glauben" userId="10497e73-4d50-4b51-949d-d8a809041288" providerId="ADAL" clId="{D628E236-EBDC-4930-8073-B79852B2A593}" dt="2025-09-25T16:22:01.416" v="2899"/>
          <ac:spMkLst>
            <pc:docMk/>
            <pc:sldMk cId="844814316" sldId="381"/>
            <ac:spMk id="6" creationId="{D9C25C71-EB99-2EF9-8DE1-80BB725D1673}"/>
          </ac:spMkLst>
        </pc:spChg>
        <pc:picChg chg="add mod">
          <ac:chgData name="Wesley Glauben" userId="10497e73-4d50-4b51-949d-d8a809041288" providerId="ADAL" clId="{D628E236-EBDC-4930-8073-B79852B2A593}" dt="2025-09-25T16:30:12.745" v="3582" actId="1076"/>
          <ac:picMkLst>
            <pc:docMk/>
            <pc:sldMk cId="844814316" sldId="381"/>
            <ac:picMk id="9" creationId="{EBD2A8BA-AB60-6039-D049-EC73EFEB0A5C}"/>
          </ac:picMkLst>
        </pc:picChg>
        <pc:picChg chg="add mod">
          <ac:chgData name="Wesley Glauben" userId="10497e73-4d50-4b51-949d-d8a809041288" providerId="ADAL" clId="{D628E236-EBDC-4930-8073-B79852B2A593}" dt="2025-09-25T16:43:10.196" v="4160" actId="1076"/>
          <ac:picMkLst>
            <pc:docMk/>
            <pc:sldMk cId="844814316" sldId="381"/>
            <ac:picMk id="1026" creationId="{A5F0B658-6697-F441-D736-F1CD65AB5A03}"/>
          </ac:picMkLst>
        </pc:picChg>
      </pc:sldChg>
      <pc:sldChg chg="add del">
        <pc:chgData name="Wesley Glauben" userId="10497e73-4d50-4b51-949d-d8a809041288" providerId="ADAL" clId="{D628E236-EBDC-4930-8073-B79852B2A593}" dt="2025-09-25T16:21:11.674" v="2873" actId="47"/>
        <pc:sldMkLst>
          <pc:docMk/>
          <pc:sldMk cId="1572338061" sldId="381"/>
        </pc:sldMkLst>
      </pc:sldChg>
      <pc:sldChg chg="addSp modSp add mod">
        <pc:chgData name="Wesley Glauben" userId="10497e73-4d50-4b51-949d-d8a809041288" providerId="ADAL" clId="{D628E236-EBDC-4930-8073-B79852B2A593}" dt="2025-09-25T16:51:51.845" v="4716" actId="1076"/>
        <pc:sldMkLst>
          <pc:docMk/>
          <pc:sldMk cId="1639114093" sldId="382"/>
        </pc:sldMkLst>
        <pc:spChg chg="mod">
          <ac:chgData name="Wesley Glauben" userId="10497e73-4d50-4b51-949d-d8a809041288" providerId="ADAL" clId="{D628E236-EBDC-4930-8073-B79852B2A593}" dt="2025-09-25T16:38:20.693" v="4157" actId="20577"/>
          <ac:spMkLst>
            <pc:docMk/>
            <pc:sldMk cId="1639114093" sldId="382"/>
            <ac:spMk id="2" creationId="{12A51906-F407-C930-9404-49C72148EEB2}"/>
          </ac:spMkLst>
        </pc:spChg>
        <pc:spChg chg="mod">
          <ac:chgData name="Wesley Glauben" userId="10497e73-4d50-4b51-949d-d8a809041288" providerId="ADAL" clId="{D628E236-EBDC-4930-8073-B79852B2A593}" dt="2025-09-25T16:22:06.173" v="2900"/>
          <ac:spMkLst>
            <pc:docMk/>
            <pc:sldMk cId="1639114093" sldId="382"/>
            <ac:spMk id="6" creationId="{4559D47E-0006-CCD8-F584-A93D8942EE5B}"/>
          </ac:spMkLst>
        </pc:spChg>
        <pc:picChg chg="add mod">
          <ac:chgData name="Wesley Glauben" userId="10497e73-4d50-4b51-949d-d8a809041288" providerId="ADAL" clId="{D628E236-EBDC-4930-8073-B79852B2A593}" dt="2025-09-25T16:51:51.845" v="4716" actId="1076"/>
          <ac:picMkLst>
            <pc:docMk/>
            <pc:sldMk cId="1639114093" sldId="382"/>
            <ac:picMk id="3074" creationId="{8187FA36-1EE2-A303-2CCD-3773D4D5692F}"/>
          </ac:picMkLst>
        </pc:picChg>
      </pc:sldChg>
      <pc:sldChg chg="add del">
        <pc:chgData name="Wesley Glauben" userId="10497e73-4d50-4b51-949d-d8a809041288" providerId="ADAL" clId="{D628E236-EBDC-4930-8073-B79852B2A593}" dt="2025-09-25T16:21:12.673" v="2874" actId="47"/>
        <pc:sldMkLst>
          <pc:docMk/>
          <pc:sldMk cId="3213524153" sldId="382"/>
        </pc:sldMkLst>
      </pc:sldChg>
      <pc:sldChg chg="addSp modSp add mod">
        <pc:chgData name="Wesley Glauben" userId="10497e73-4d50-4b51-949d-d8a809041288" providerId="ADAL" clId="{D628E236-EBDC-4930-8073-B79852B2A593}" dt="2025-09-25T17:26:31.687" v="5471" actId="1076"/>
        <pc:sldMkLst>
          <pc:docMk/>
          <pc:sldMk cId="2798163032" sldId="383"/>
        </pc:sldMkLst>
        <pc:spChg chg="mod">
          <ac:chgData name="Wesley Glauben" userId="10497e73-4d50-4b51-949d-d8a809041288" providerId="ADAL" clId="{D628E236-EBDC-4930-8073-B79852B2A593}" dt="2025-09-25T17:19:47.767" v="5131" actId="20577"/>
          <ac:spMkLst>
            <pc:docMk/>
            <pc:sldMk cId="2798163032" sldId="383"/>
            <ac:spMk id="2" creationId="{0E844E78-E865-D0E4-F9DD-8AFD0354C186}"/>
          </ac:spMkLst>
        </pc:spChg>
        <pc:spChg chg="mod">
          <ac:chgData name="Wesley Glauben" userId="10497e73-4d50-4b51-949d-d8a809041288" providerId="ADAL" clId="{D628E236-EBDC-4930-8073-B79852B2A593}" dt="2025-09-25T16:53:05.554" v="4723" actId="20577"/>
          <ac:spMkLst>
            <pc:docMk/>
            <pc:sldMk cId="2798163032" sldId="383"/>
            <ac:spMk id="6" creationId="{62C07970-8B8B-4759-1834-504DFC9EB223}"/>
          </ac:spMkLst>
        </pc:spChg>
        <pc:picChg chg="add mod">
          <ac:chgData name="Wesley Glauben" userId="10497e73-4d50-4b51-949d-d8a809041288" providerId="ADAL" clId="{D628E236-EBDC-4930-8073-B79852B2A593}" dt="2025-09-25T17:26:31.687" v="5471" actId="1076"/>
          <ac:picMkLst>
            <pc:docMk/>
            <pc:sldMk cId="2798163032" sldId="383"/>
            <ac:picMk id="9218" creationId="{58C99934-EF66-9FB6-C79B-4B4058A78F18}"/>
          </ac:picMkLst>
        </pc:picChg>
      </pc:sldChg>
      <pc:sldChg chg="addSp modSp add mod">
        <pc:chgData name="Wesley Glauben" userId="10497e73-4d50-4b51-949d-d8a809041288" providerId="ADAL" clId="{D628E236-EBDC-4930-8073-B79852B2A593}" dt="2025-09-25T17:23:41.116" v="5463" actId="1076"/>
        <pc:sldMkLst>
          <pc:docMk/>
          <pc:sldMk cId="1066835484" sldId="384"/>
        </pc:sldMkLst>
        <pc:spChg chg="mod">
          <ac:chgData name="Wesley Glauben" userId="10497e73-4d50-4b51-949d-d8a809041288" providerId="ADAL" clId="{D628E236-EBDC-4930-8073-B79852B2A593}" dt="2025-09-25T17:23:17.030" v="5460" actId="20577"/>
          <ac:spMkLst>
            <pc:docMk/>
            <pc:sldMk cId="1066835484" sldId="384"/>
            <ac:spMk id="2" creationId="{266FEFC0-1BC9-8078-43C1-4685E1EC37A6}"/>
          </ac:spMkLst>
        </pc:spChg>
        <pc:spChg chg="mod">
          <ac:chgData name="Wesley Glauben" userId="10497e73-4d50-4b51-949d-d8a809041288" providerId="ADAL" clId="{D628E236-EBDC-4930-8073-B79852B2A593}" dt="2025-09-25T16:53:20.093" v="4727"/>
          <ac:spMkLst>
            <pc:docMk/>
            <pc:sldMk cId="1066835484" sldId="384"/>
            <ac:spMk id="6" creationId="{C070CA9D-8DEB-B032-83B8-09CDC135C76F}"/>
          </ac:spMkLst>
        </pc:spChg>
        <pc:picChg chg="add mod">
          <ac:chgData name="Wesley Glauben" userId="10497e73-4d50-4b51-949d-d8a809041288" providerId="ADAL" clId="{D628E236-EBDC-4930-8073-B79852B2A593}" dt="2025-09-25T17:23:41.116" v="5463" actId="1076"/>
          <ac:picMkLst>
            <pc:docMk/>
            <pc:sldMk cId="1066835484" sldId="384"/>
            <ac:picMk id="8194" creationId="{0D175FC0-C149-7930-54E6-2D62CB393702}"/>
          </ac:picMkLst>
        </pc:picChg>
      </pc:sldChg>
      <pc:sldChg chg="addSp modSp add mod ord">
        <pc:chgData name="Wesley Glauben" userId="10497e73-4d50-4b51-949d-d8a809041288" providerId="ADAL" clId="{D628E236-EBDC-4930-8073-B79852B2A593}" dt="2025-09-25T19:54:17.073" v="5691" actId="1076"/>
        <pc:sldMkLst>
          <pc:docMk/>
          <pc:sldMk cId="2298837809" sldId="385"/>
        </pc:sldMkLst>
        <pc:spChg chg="mod">
          <ac:chgData name="Wesley Glauben" userId="10497e73-4d50-4b51-949d-d8a809041288" providerId="ADAL" clId="{D628E236-EBDC-4930-8073-B79852B2A593}" dt="2025-09-25T19:54:15.356" v="5690" actId="14100"/>
          <ac:spMkLst>
            <pc:docMk/>
            <pc:sldMk cId="2298837809" sldId="385"/>
            <ac:spMk id="2" creationId="{BA8DB529-B8BE-D0DB-014F-61842628E892}"/>
          </ac:spMkLst>
        </pc:spChg>
        <pc:picChg chg="add mod">
          <ac:chgData name="Wesley Glauben" userId="10497e73-4d50-4b51-949d-d8a809041288" providerId="ADAL" clId="{D628E236-EBDC-4930-8073-B79852B2A593}" dt="2025-09-25T19:54:17.073" v="5691" actId="1076"/>
          <ac:picMkLst>
            <pc:docMk/>
            <pc:sldMk cId="2298837809" sldId="385"/>
            <ac:picMk id="6146" creationId="{00B0E6B4-E2D2-5E98-54C5-A90739092F6F}"/>
          </ac:picMkLst>
        </pc:picChg>
      </pc:sldChg>
      <pc:sldChg chg="modSp add mod">
        <pc:chgData name="Wesley Glauben" userId="10497e73-4d50-4b51-949d-d8a809041288" providerId="ADAL" clId="{D628E236-EBDC-4930-8073-B79852B2A593}" dt="2025-09-25T17:31:40.752" v="5501" actId="20577"/>
        <pc:sldMkLst>
          <pc:docMk/>
          <pc:sldMk cId="2993285063" sldId="386"/>
        </pc:sldMkLst>
        <pc:spChg chg="mod">
          <ac:chgData name="Wesley Glauben" userId="10497e73-4d50-4b51-949d-d8a809041288" providerId="ADAL" clId="{D628E236-EBDC-4930-8073-B79852B2A593}" dt="2025-09-25T17:31:25.749" v="5488" actId="5793"/>
          <ac:spMkLst>
            <pc:docMk/>
            <pc:sldMk cId="2993285063" sldId="386"/>
            <ac:spMk id="2" creationId="{488F5F8E-B508-BCCB-A252-04489B1F50F5}"/>
          </ac:spMkLst>
        </pc:spChg>
        <pc:spChg chg="mod">
          <ac:chgData name="Wesley Glauben" userId="10497e73-4d50-4b51-949d-d8a809041288" providerId="ADAL" clId="{D628E236-EBDC-4930-8073-B79852B2A593}" dt="2025-09-25T17:31:40.752" v="5501" actId="20577"/>
          <ac:spMkLst>
            <pc:docMk/>
            <pc:sldMk cId="2993285063" sldId="386"/>
            <ac:spMk id="6" creationId="{2321AC92-BD3E-7B12-5A89-E9CE745375C9}"/>
          </ac:spMkLst>
        </pc:spChg>
        <pc:picChg chg="mod">
          <ac:chgData name="Wesley Glauben" userId="10497e73-4d50-4b51-949d-d8a809041288" providerId="ADAL" clId="{D628E236-EBDC-4930-8073-B79852B2A593}" dt="2025-09-25T17:31:30.795" v="5490" actId="1076"/>
          <ac:picMkLst>
            <pc:docMk/>
            <pc:sldMk cId="2993285063" sldId="386"/>
            <ac:picMk id="11266" creationId="{6B4AC626-0CBB-8823-F280-E1F393E21E2B}"/>
          </ac:picMkLst>
        </pc:picChg>
      </pc:sldChg>
      <pc:sldChg chg="modSp mod">
        <pc:chgData name="Wesley Glauben" userId="10497e73-4d50-4b51-949d-d8a809041288" providerId="ADAL" clId="{D628E236-EBDC-4930-8073-B79852B2A593}" dt="2025-09-25T18:15:50.048" v="5530" actId="14100"/>
        <pc:sldMkLst>
          <pc:docMk/>
          <pc:sldMk cId="282844697" sldId="387"/>
        </pc:sldMkLst>
        <pc:spChg chg="mod">
          <ac:chgData name="Wesley Glauben" userId="10497e73-4d50-4b51-949d-d8a809041288" providerId="ADAL" clId="{D628E236-EBDC-4930-8073-B79852B2A593}" dt="2025-09-25T18:15:50.048" v="5530" actId="14100"/>
          <ac:spMkLst>
            <pc:docMk/>
            <pc:sldMk cId="282844697" sldId="387"/>
            <ac:spMk id="2" creationId="{D831D613-6EDC-C8C2-DAA7-51AE0833603C}"/>
          </ac:spMkLst>
        </pc:spChg>
      </pc:sldChg>
    </pc:docChg>
  </pc:docChgLst>
  <pc:docChgLst>
    <pc:chgData name="Janik Marten" userId="S::maja1029@h-ka.de::8d731a08-0cae-42f9-9d09-3ff9f9ad92a5" providerId="AD" clId="Web-{8885D3F0-964C-A4B8-973B-8924AFA4BE28}"/>
    <pc:docChg chg="modSld">
      <pc:chgData name="Janik Marten" userId="S::maja1029@h-ka.de::8d731a08-0cae-42f9-9d09-3ff9f9ad92a5" providerId="AD" clId="Web-{8885D3F0-964C-A4B8-973B-8924AFA4BE28}" dt="2025-09-22T21:16:19.040" v="58" actId="20577"/>
      <pc:docMkLst>
        <pc:docMk/>
      </pc:docMkLst>
      <pc:sldChg chg="modSp">
        <pc:chgData name="Janik Marten" userId="S::maja1029@h-ka.de::8d731a08-0cae-42f9-9d09-3ff9f9ad92a5" providerId="AD" clId="Web-{8885D3F0-964C-A4B8-973B-8924AFA4BE28}" dt="2025-09-22T21:16:19.040" v="58" actId="20577"/>
        <pc:sldMkLst>
          <pc:docMk/>
          <pc:sldMk cId="708409965" sldId="367"/>
        </pc:sldMkLst>
      </pc:sldChg>
    </pc:docChg>
  </pc:docChgLst>
  <pc:docChgLst>
    <pc:chgData name="Moritz Scheckenbach" userId="S::scmo1028@hs-karlsruhe.de::8933bfe2-714b-4a2b-ab1c-2aa8e1098f48" providerId="AD" clId="Web-{29E48D46-C0FF-63F3-D896-7FADE7D685D5}"/>
    <pc:docChg chg="modSld">
      <pc:chgData name="Moritz Scheckenbach" userId="S::scmo1028@hs-karlsruhe.de::8933bfe2-714b-4a2b-ab1c-2aa8e1098f48" providerId="AD" clId="Web-{29E48D46-C0FF-63F3-D896-7FADE7D685D5}" dt="2025-09-25T19:15:45.489" v="1946" actId="20577"/>
      <pc:docMkLst>
        <pc:docMk/>
      </pc:docMkLst>
      <pc:sldChg chg="modSp">
        <pc:chgData name="Moritz Scheckenbach" userId="S::scmo1028@hs-karlsruhe.de::8933bfe2-714b-4a2b-ab1c-2aa8e1098f48" providerId="AD" clId="Web-{29E48D46-C0FF-63F3-D896-7FADE7D685D5}" dt="2025-09-25T18:36:00.974" v="27" actId="1076"/>
        <pc:sldMkLst>
          <pc:docMk/>
          <pc:sldMk cId="3838074117" sldId="375"/>
        </pc:sldMkLst>
        <pc:spChg chg="mod">
          <ac:chgData name="Moritz Scheckenbach" userId="S::scmo1028@hs-karlsruhe.de::8933bfe2-714b-4a2b-ab1c-2aa8e1098f48" providerId="AD" clId="Web-{29E48D46-C0FF-63F3-D896-7FADE7D685D5}" dt="2025-09-25T18:35:59.177" v="26" actId="20577"/>
          <ac:spMkLst>
            <pc:docMk/>
            <pc:sldMk cId="3838074117" sldId="375"/>
            <ac:spMk id="2" creationId="{D8797F7D-8570-7A0A-EA50-153F648494AA}"/>
          </ac:spMkLst>
        </pc:spChg>
        <pc:picChg chg="mod">
          <ac:chgData name="Moritz Scheckenbach" userId="S::scmo1028@hs-karlsruhe.de::8933bfe2-714b-4a2b-ab1c-2aa8e1098f48" providerId="AD" clId="Web-{29E48D46-C0FF-63F3-D896-7FADE7D685D5}" dt="2025-09-25T18:36:00.974" v="27" actId="1076"/>
          <ac:picMkLst>
            <pc:docMk/>
            <pc:sldMk cId="3838074117" sldId="375"/>
            <ac:picMk id="11" creationId="{5D9B809D-B61F-D883-32B8-DE6F1E5E5A4F}"/>
          </ac:picMkLst>
        </pc:picChg>
      </pc:sldChg>
      <pc:sldChg chg="modSp">
        <pc:chgData name="Moritz Scheckenbach" userId="S::scmo1028@hs-karlsruhe.de::8933bfe2-714b-4a2b-ab1c-2aa8e1098f48" providerId="AD" clId="Web-{29E48D46-C0FF-63F3-D896-7FADE7D685D5}" dt="2025-09-25T19:11:40.487" v="1944" actId="20577"/>
        <pc:sldMkLst>
          <pc:docMk/>
          <pc:sldMk cId="3670273649" sldId="380"/>
        </pc:sldMkLst>
        <pc:spChg chg="mod">
          <ac:chgData name="Moritz Scheckenbach" userId="S::scmo1028@hs-karlsruhe.de::8933bfe2-714b-4a2b-ab1c-2aa8e1098f48" providerId="AD" clId="Web-{29E48D46-C0FF-63F3-D896-7FADE7D685D5}" dt="2025-09-25T19:11:40.487" v="1944" actId="20577"/>
          <ac:spMkLst>
            <pc:docMk/>
            <pc:sldMk cId="3670273649" sldId="380"/>
            <ac:spMk id="2" creationId="{80DFA34F-98F3-900F-2AF2-05F3474D27FE}"/>
          </ac:spMkLst>
        </pc:spChg>
      </pc:sldChg>
      <pc:sldChg chg="modSp">
        <pc:chgData name="Moritz Scheckenbach" userId="S::scmo1028@hs-karlsruhe.de::8933bfe2-714b-4a2b-ab1c-2aa8e1098f48" providerId="AD" clId="Web-{29E48D46-C0FF-63F3-D896-7FADE7D685D5}" dt="2025-09-25T18:57:12.087" v="978" actId="20577"/>
        <pc:sldMkLst>
          <pc:docMk/>
          <pc:sldMk cId="844814316" sldId="381"/>
        </pc:sldMkLst>
        <pc:spChg chg="mod">
          <ac:chgData name="Moritz Scheckenbach" userId="S::scmo1028@hs-karlsruhe.de::8933bfe2-714b-4a2b-ab1c-2aa8e1098f48" providerId="AD" clId="Web-{29E48D46-C0FF-63F3-D896-7FADE7D685D5}" dt="2025-09-25T18:57:12.087" v="978" actId="20577"/>
          <ac:spMkLst>
            <pc:docMk/>
            <pc:sldMk cId="844814316" sldId="381"/>
            <ac:spMk id="2" creationId="{75A0282D-421F-C3BA-295A-6D6D11BC9CA7}"/>
          </ac:spMkLst>
        </pc:spChg>
      </pc:sldChg>
      <pc:sldChg chg="modSp">
        <pc:chgData name="Moritz Scheckenbach" userId="S::scmo1028@hs-karlsruhe.de::8933bfe2-714b-4a2b-ab1c-2aa8e1098f48" providerId="AD" clId="Web-{29E48D46-C0FF-63F3-D896-7FADE7D685D5}" dt="2025-09-25T18:55:59.096" v="973" actId="20577"/>
        <pc:sldMkLst>
          <pc:docMk/>
          <pc:sldMk cId="2798163032" sldId="383"/>
        </pc:sldMkLst>
        <pc:spChg chg="mod">
          <ac:chgData name="Moritz Scheckenbach" userId="S::scmo1028@hs-karlsruhe.de::8933bfe2-714b-4a2b-ab1c-2aa8e1098f48" providerId="AD" clId="Web-{29E48D46-C0FF-63F3-D896-7FADE7D685D5}" dt="2025-09-25T18:55:59.096" v="973" actId="20577"/>
          <ac:spMkLst>
            <pc:docMk/>
            <pc:sldMk cId="2798163032" sldId="383"/>
            <ac:spMk id="2" creationId="{0E844E78-E865-D0E4-F9DD-8AFD0354C186}"/>
          </ac:spMkLst>
        </pc:spChg>
      </pc:sldChg>
      <pc:sldChg chg="modSp">
        <pc:chgData name="Moritz Scheckenbach" userId="S::scmo1028@hs-karlsruhe.de::8933bfe2-714b-4a2b-ab1c-2aa8e1098f48" providerId="AD" clId="Web-{29E48D46-C0FF-63F3-D896-7FADE7D685D5}" dt="2025-09-25T18:39:46.576" v="120" actId="20577"/>
        <pc:sldMkLst>
          <pc:docMk/>
          <pc:sldMk cId="1066835484" sldId="384"/>
        </pc:sldMkLst>
        <pc:spChg chg="mod">
          <ac:chgData name="Moritz Scheckenbach" userId="S::scmo1028@hs-karlsruhe.de::8933bfe2-714b-4a2b-ab1c-2aa8e1098f48" providerId="AD" clId="Web-{29E48D46-C0FF-63F3-D896-7FADE7D685D5}" dt="2025-09-25T18:39:46.576" v="120" actId="20577"/>
          <ac:spMkLst>
            <pc:docMk/>
            <pc:sldMk cId="1066835484" sldId="384"/>
            <ac:spMk id="2" creationId="{266FEFC0-1BC9-8078-43C1-4685E1EC37A6}"/>
          </ac:spMkLst>
        </pc:spChg>
      </pc:sldChg>
      <pc:sldChg chg="modSp">
        <pc:chgData name="Moritz Scheckenbach" userId="S::scmo1028@hs-karlsruhe.de::8933bfe2-714b-4a2b-ab1c-2aa8e1098f48" providerId="AD" clId="Web-{29E48D46-C0FF-63F3-D896-7FADE7D685D5}" dt="2025-09-25T19:15:45.489" v="1946" actId="20577"/>
        <pc:sldMkLst>
          <pc:docMk/>
          <pc:sldMk cId="2298837809" sldId="385"/>
        </pc:sldMkLst>
        <pc:spChg chg="mod">
          <ac:chgData name="Moritz Scheckenbach" userId="S::scmo1028@hs-karlsruhe.de::8933bfe2-714b-4a2b-ab1c-2aa8e1098f48" providerId="AD" clId="Web-{29E48D46-C0FF-63F3-D896-7FADE7D685D5}" dt="2025-09-25T19:15:45.489" v="1946" actId="20577"/>
          <ac:spMkLst>
            <pc:docMk/>
            <pc:sldMk cId="2298837809" sldId="385"/>
            <ac:spMk id="2" creationId="{BA8DB529-B8BE-D0DB-014F-61842628E892}"/>
          </ac:spMkLst>
        </pc:spChg>
        <pc:picChg chg="mod">
          <ac:chgData name="Moritz Scheckenbach" userId="S::scmo1028@hs-karlsruhe.de::8933bfe2-714b-4a2b-ab1c-2aa8e1098f48" providerId="AD" clId="Web-{29E48D46-C0FF-63F3-D896-7FADE7D685D5}" dt="2025-09-25T18:50:22.762" v="617" actId="1076"/>
          <ac:picMkLst>
            <pc:docMk/>
            <pc:sldMk cId="2298837809" sldId="385"/>
            <ac:picMk id="6146" creationId="{00B0E6B4-E2D2-5E98-54C5-A90739092F6F}"/>
          </ac:picMkLst>
        </pc:picChg>
      </pc:sldChg>
    </pc:docChg>
  </pc:docChgLst>
  <pc:docChgLst>
    <pc:chgData name="Janik Marten" userId="S::maja1029@h-ka.de::8d731a08-0cae-42f9-9d09-3ff9f9ad92a5" providerId="AD" clId="Web-{7243004F-92A5-6023-0210-D1DC05033250}"/>
    <pc:docChg chg="addSld modSld modSection">
      <pc:chgData name="Janik Marten" userId="S::maja1029@h-ka.de::8d731a08-0cae-42f9-9d09-3ff9f9ad92a5" providerId="AD" clId="Web-{7243004F-92A5-6023-0210-D1DC05033250}" dt="2025-09-23T16:09:43.827" v="73" actId="20577"/>
      <pc:docMkLst>
        <pc:docMk/>
      </pc:docMkLst>
      <pc:sldChg chg="modSp">
        <pc:chgData name="Janik Marten" userId="S::maja1029@h-ka.de::8d731a08-0cae-42f9-9d09-3ff9f9ad92a5" providerId="AD" clId="Web-{7243004F-92A5-6023-0210-D1DC05033250}" dt="2025-09-23T15:59:55.656" v="5" actId="20577"/>
        <pc:sldMkLst>
          <pc:docMk/>
          <pc:sldMk cId="3501050558" sldId="329"/>
        </pc:sldMkLst>
      </pc:sldChg>
      <pc:sldChg chg="delSp modSp">
        <pc:chgData name="Janik Marten" userId="S::maja1029@h-ka.de::8d731a08-0cae-42f9-9d09-3ff9f9ad92a5" providerId="AD" clId="Web-{7243004F-92A5-6023-0210-D1DC05033250}" dt="2025-09-23T16:00:47.766" v="8" actId="20577"/>
        <pc:sldMkLst>
          <pc:docMk/>
          <pc:sldMk cId="3750149649" sldId="366"/>
        </pc:sldMkLst>
      </pc:sldChg>
      <pc:sldChg chg="modSp">
        <pc:chgData name="Janik Marten" userId="S::maja1029@h-ka.de::8d731a08-0cae-42f9-9d09-3ff9f9ad92a5" providerId="AD" clId="Web-{7243004F-92A5-6023-0210-D1DC05033250}" dt="2025-09-23T16:01:23.735" v="23" actId="20577"/>
        <pc:sldMkLst>
          <pc:docMk/>
          <pc:sldMk cId="708409965" sldId="367"/>
        </pc:sldMkLst>
      </pc:sldChg>
      <pc:sldChg chg="addSp delSp modSp add replId">
        <pc:chgData name="Janik Marten" userId="S::maja1029@h-ka.de::8d731a08-0cae-42f9-9d09-3ff9f9ad92a5" providerId="AD" clId="Web-{7243004F-92A5-6023-0210-D1DC05033250}" dt="2025-09-23T16:08:44.604" v="54" actId="20577"/>
        <pc:sldMkLst>
          <pc:docMk/>
          <pc:sldMk cId="1562856681" sldId="371"/>
        </pc:sldMkLst>
      </pc:sldChg>
      <pc:sldChg chg="modSp add replId">
        <pc:chgData name="Janik Marten" userId="S::maja1029@h-ka.de::8d731a08-0cae-42f9-9d09-3ff9f9ad92a5" providerId="AD" clId="Web-{7243004F-92A5-6023-0210-D1DC05033250}" dt="2025-09-23T16:09:43.827" v="73" actId="20577"/>
        <pc:sldMkLst>
          <pc:docMk/>
          <pc:sldMk cId="2238340822" sldId="372"/>
        </pc:sldMkLst>
      </pc:sldChg>
    </pc:docChg>
  </pc:docChgLst>
  <pc:docChgLst>
    <pc:chgData name="Moritz Scheckenbach" userId="S::scmo1028@hs-karlsruhe.de::8933bfe2-714b-4a2b-ab1c-2aa8e1098f48" providerId="AD" clId="Web-{CA0B6056-B970-32B8-9F0B-2023DA90BF9C}"/>
    <pc:docChg chg="modSld">
      <pc:chgData name="Moritz Scheckenbach" userId="S::scmo1028@hs-karlsruhe.de::8933bfe2-714b-4a2b-ab1c-2aa8e1098f48" providerId="AD" clId="Web-{CA0B6056-B970-32B8-9F0B-2023DA90BF9C}" dt="2025-09-25T18:31:41.434" v="690" actId="20577"/>
      <pc:docMkLst>
        <pc:docMk/>
      </pc:docMkLst>
      <pc:sldChg chg="addSp delSp modSp">
        <pc:chgData name="Moritz Scheckenbach" userId="S::scmo1028@hs-karlsruhe.de::8933bfe2-714b-4a2b-ab1c-2aa8e1098f48" providerId="AD" clId="Web-{CA0B6056-B970-32B8-9F0B-2023DA90BF9C}" dt="2025-09-25T18:31:41.434" v="690" actId="20577"/>
        <pc:sldMkLst>
          <pc:docMk/>
          <pc:sldMk cId="3838074117" sldId="375"/>
        </pc:sldMkLst>
        <pc:spChg chg="mod">
          <ac:chgData name="Moritz Scheckenbach" userId="S::scmo1028@hs-karlsruhe.de::8933bfe2-714b-4a2b-ab1c-2aa8e1098f48" providerId="AD" clId="Web-{CA0B6056-B970-32B8-9F0B-2023DA90BF9C}" dt="2025-09-25T18:31:41.434" v="690" actId="20577"/>
          <ac:spMkLst>
            <pc:docMk/>
            <pc:sldMk cId="3838074117" sldId="375"/>
            <ac:spMk id="2" creationId="{D8797F7D-8570-7A0A-EA50-153F648494AA}"/>
          </ac:spMkLst>
        </pc:spChg>
        <pc:spChg chg="add del">
          <ac:chgData name="Moritz Scheckenbach" userId="S::scmo1028@hs-karlsruhe.de::8933bfe2-714b-4a2b-ab1c-2aa8e1098f48" providerId="AD" clId="Web-{CA0B6056-B970-32B8-9F0B-2023DA90BF9C}" dt="2025-09-25T18:22:22.747" v="6"/>
          <ac:spMkLst>
            <pc:docMk/>
            <pc:sldMk cId="3838074117" sldId="375"/>
            <ac:spMk id="7" creationId="{9E04E6B0-4717-8DAE-C2C4-8087D05FB526}"/>
          </ac:spMkLst>
        </pc:spChg>
        <pc:spChg chg="add mod">
          <ac:chgData name="Moritz Scheckenbach" userId="S::scmo1028@hs-karlsruhe.de::8933bfe2-714b-4a2b-ab1c-2aa8e1098f48" providerId="AD" clId="Web-{CA0B6056-B970-32B8-9F0B-2023DA90BF9C}" dt="2025-09-25T18:22:31.372" v="8"/>
          <ac:spMkLst>
            <pc:docMk/>
            <pc:sldMk cId="3838074117" sldId="375"/>
            <ac:spMk id="13" creationId="{7ACE76F8-3501-880D-0785-C81591F1E1DA}"/>
          </ac:spMkLst>
        </pc:spChg>
        <pc:picChg chg="add del mod ord">
          <ac:chgData name="Moritz Scheckenbach" userId="S::scmo1028@hs-karlsruhe.de::8933bfe2-714b-4a2b-ab1c-2aa8e1098f48" providerId="AD" clId="Web-{CA0B6056-B970-32B8-9F0B-2023DA90BF9C}" dt="2025-09-25T18:21:46.450" v="5"/>
          <ac:picMkLst>
            <pc:docMk/>
            <pc:sldMk cId="3838074117" sldId="375"/>
            <ac:picMk id="8" creationId="{657821DB-D6F0-39D3-4F2A-16B9FB1F4EED}"/>
          </ac:picMkLst>
        </pc:picChg>
        <pc:picChg chg="add del mod">
          <ac:chgData name="Moritz Scheckenbach" userId="S::scmo1028@hs-karlsruhe.de::8933bfe2-714b-4a2b-ab1c-2aa8e1098f48" providerId="AD" clId="Web-{CA0B6056-B970-32B8-9F0B-2023DA90BF9C}" dt="2025-09-25T18:21:45.841" v="4"/>
          <ac:picMkLst>
            <pc:docMk/>
            <pc:sldMk cId="3838074117" sldId="375"/>
            <ac:picMk id="9" creationId="{939054EC-260A-6856-0B36-49D181FA3933}"/>
          </ac:picMkLst>
        </pc:picChg>
        <pc:picChg chg="add del mod ord">
          <ac:chgData name="Moritz Scheckenbach" userId="S::scmo1028@hs-karlsruhe.de::8933bfe2-714b-4a2b-ab1c-2aa8e1098f48" providerId="AD" clId="Web-{CA0B6056-B970-32B8-9F0B-2023DA90BF9C}" dt="2025-09-25T18:22:31.372" v="8"/>
          <ac:picMkLst>
            <pc:docMk/>
            <pc:sldMk cId="3838074117" sldId="375"/>
            <ac:picMk id="10" creationId="{D7DF7480-DFCC-25DF-B792-00AF714A6C0C}"/>
          </ac:picMkLst>
        </pc:picChg>
        <pc:picChg chg="add mod">
          <ac:chgData name="Moritz Scheckenbach" userId="S::scmo1028@hs-karlsruhe.de::8933bfe2-714b-4a2b-ab1c-2aa8e1098f48" providerId="AD" clId="Web-{CA0B6056-B970-32B8-9F0B-2023DA90BF9C}" dt="2025-09-25T18:31:10.793" v="605" actId="1076"/>
          <ac:picMkLst>
            <pc:docMk/>
            <pc:sldMk cId="3838074117" sldId="375"/>
            <ac:picMk id="11" creationId="{5D9B809D-B61F-D883-32B8-DE6F1E5E5A4F}"/>
          </ac:picMkLst>
        </pc:picChg>
      </pc:sldChg>
    </pc:docChg>
  </pc:docChgLst>
  <pc:docChgLst>
    <pc:chgData name="Wesley Glauben" userId="10497e73-4d50-4b51-949d-d8a809041288" providerId="ADAL" clId="{4AB9C853-8F1E-4D80-A793-041F72460D3D}"/>
    <pc:docChg chg="undo redo custSel addSld delSld modSld sldOrd addSection modSection">
      <pc:chgData name="Wesley Glauben" userId="10497e73-4d50-4b51-949d-d8a809041288" providerId="ADAL" clId="{4AB9C853-8F1E-4D80-A793-041F72460D3D}" dt="2025-09-02T10:22:11.562" v="580" actId="20577"/>
      <pc:docMkLst>
        <pc:docMk/>
      </pc:docMkLst>
      <pc:sldChg chg="ord">
        <pc:chgData name="Wesley Glauben" userId="10497e73-4d50-4b51-949d-d8a809041288" providerId="ADAL" clId="{4AB9C853-8F1E-4D80-A793-041F72460D3D}" dt="2025-09-02T09:07:46.884" v="441" actId="20578"/>
        <pc:sldMkLst>
          <pc:docMk/>
          <pc:sldMk cId="2721699429" sldId="324"/>
        </pc:sldMkLst>
      </pc:sldChg>
      <pc:sldChg chg="ord">
        <pc:chgData name="Wesley Glauben" userId="10497e73-4d50-4b51-949d-d8a809041288" providerId="ADAL" clId="{4AB9C853-8F1E-4D80-A793-041F72460D3D}" dt="2025-09-02T09:07:44.330" v="440" actId="20578"/>
        <pc:sldMkLst>
          <pc:docMk/>
          <pc:sldMk cId="993094846" sldId="325"/>
        </pc:sldMkLst>
      </pc:sldChg>
      <pc:sldChg chg="ord">
        <pc:chgData name="Wesley Glauben" userId="10497e73-4d50-4b51-949d-d8a809041288" providerId="ADAL" clId="{4AB9C853-8F1E-4D80-A793-041F72460D3D}" dt="2025-09-02T09:43:36.444" v="445"/>
        <pc:sldMkLst>
          <pc:docMk/>
          <pc:sldMk cId="2274998400" sldId="326"/>
        </pc:sldMkLst>
      </pc:sldChg>
      <pc:sldChg chg="ord">
        <pc:chgData name="Wesley Glauben" userId="10497e73-4d50-4b51-949d-d8a809041288" providerId="ADAL" clId="{4AB9C853-8F1E-4D80-A793-041F72460D3D}" dt="2025-09-02T09:43:36.444" v="445"/>
        <pc:sldMkLst>
          <pc:docMk/>
          <pc:sldMk cId="3448505666" sldId="338"/>
        </pc:sldMkLst>
      </pc:sldChg>
      <pc:sldChg chg="addSp modSp mod">
        <pc:chgData name="Wesley Glauben" userId="10497e73-4d50-4b51-949d-d8a809041288" providerId="ADAL" clId="{4AB9C853-8F1E-4D80-A793-041F72460D3D}" dt="2025-09-02T08:44:12.684" v="24" actId="255"/>
        <pc:sldMkLst>
          <pc:docMk/>
          <pc:sldMk cId="1073055400" sldId="339"/>
        </pc:sldMkLst>
      </pc:sldChg>
      <pc:sldChg chg="addSp delSp modSp add mod">
        <pc:chgData name="Wesley Glauben" userId="10497e73-4d50-4b51-949d-d8a809041288" providerId="ADAL" clId="{4AB9C853-8F1E-4D80-A793-041F72460D3D}" dt="2025-09-02T08:49:26.358" v="265" actId="1076"/>
        <pc:sldMkLst>
          <pc:docMk/>
          <pc:sldMk cId="906899462" sldId="342"/>
        </pc:sldMkLst>
      </pc:sldChg>
      <pc:sldChg chg="addSp delSp modSp add mod">
        <pc:chgData name="Wesley Glauben" userId="10497e73-4d50-4b51-949d-d8a809041288" providerId="ADAL" clId="{4AB9C853-8F1E-4D80-A793-041F72460D3D}" dt="2025-09-02T08:54:58.502" v="388" actId="20577"/>
        <pc:sldMkLst>
          <pc:docMk/>
          <pc:sldMk cId="347922023" sldId="343"/>
        </pc:sldMkLst>
      </pc:sldChg>
      <pc:sldChg chg="addSp delSp modSp add mod">
        <pc:chgData name="Wesley Glauben" userId="10497e73-4d50-4b51-949d-d8a809041288" providerId="ADAL" clId="{4AB9C853-8F1E-4D80-A793-041F72460D3D}" dt="2025-09-02T08:57:32.006" v="435" actId="1076"/>
        <pc:sldMkLst>
          <pc:docMk/>
          <pc:sldMk cId="487566594" sldId="344"/>
        </pc:sldMkLst>
      </pc:sldChg>
    </pc:docChg>
  </pc:docChgLst>
  <pc:docChgLst>
    <pc:chgData name="Felix Wietschel" userId="376eb938-b5d6-477c-8084-6945ff012458" providerId="ADAL" clId="{589CCAEB-03BA-419B-9EF1-8512CBC5AA1E}"/>
    <pc:docChg chg="undo redo custSel modSld delMainMaster">
      <pc:chgData name="Felix Wietschel" userId="376eb938-b5d6-477c-8084-6945ff012458" providerId="ADAL" clId="{589CCAEB-03BA-419B-9EF1-8512CBC5AA1E}" dt="2025-09-23T13:50:24.933" v="564" actId="15"/>
      <pc:docMkLst>
        <pc:docMk/>
      </pc:docMkLst>
      <pc:sldChg chg="modSp mod">
        <pc:chgData name="Felix Wietschel" userId="376eb938-b5d6-477c-8084-6945ff012458" providerId="ADAL" clId="{589CCAEB-03BA-419B-9EF1-8512CBC5AA1E}" dt="2025-09-23T13:50:24.933" v="564" actId="15"/>
        <pc:sldMkLst>
          <pc:docMk/>
          <pc:sldMk cId="1675647996" sldId="358"/>
        </pc:sldMkLst>
      </pc:sldChg>
      <pc:sldChg chg="modSp mod">
        <pc:chgData name="Felix Wietschel" userId="376eb938-b5d6-477c-8084-6945ff012458" providerId="ADAL" clId="{589CCAEB-03BA-419B-9EF1-8512CBC5AA1E}" dt="2025-09-22T08:17:54.921" v="386" actId="20577"/>
        <pc:sldMkLst>
          <pc:docMk/>
          <pc:sldMk cId="2828703992" sldId="365"/>
        </pc:sldMkLst>
      </pc:sldChg>
    </pc:docChg>
  </pc:docChgLst>
  <pc:docChgLst>
    <pc:chgData name="Janik Marten" userId="S::maja1029@h-ka.de::8d731a08-0cae-42f9-9d09-3ff9f9ad92a5" providerId="AD" clId="Web-{25ADBCDA-AC33-1F58-39F4-BFC51ACAA01B}"/>
    <pc:docChg chg="modSld">
      <pc:chgData name="Janik Marten" userId="S::maja1029@h-ka.de::8d731a08-0cae-42f9-9d09-3ff9f9ad92a5" providerId="AD" clId="Web-{25ADBCDA-AC33-1F58-39F4-BFC51ACAA01B}" dt="2025-09-24T07:55:09.960" v="2" actId="20577"/>
      <pc:docMkLst>
        <pc:docMk/>
      </pc:docMkLst>
      <pc:sldChg chg="modSp">
        <pc:chgData name="Janik Marten" userId="S::maja1029@h-ka.de::8d731a08-0cae-42f9-9d09-3ff9f9ad92a5" providerId="AD" clId="Web-{25ADBCDA-AC33-1F58-39F4-BFC51ACAA01B}" dt="2025-09-24T07:55:09.960" v="2" actId="20577"/>
        <pc:sldMkLst>
          <pc:docMk/>
          <pc:sldMk cId="2083501335" sldId="368"/>
        </pc:sldMkLst>
      </pc:sldChg>
    </pc:docChg>
  </pc:docChgLst>
  <pc:docChgLst>
    <pc:chgData name="Janik Marten" userId="S::maja1029@h-ka.de::8d731a08-0cae-42f9-9d09-3ff9f9ad92a5" providerId="AD" clId="Web-{D9398181-C4E4-9498-4A32-6F18770CD5CC}"/>
    <pc:docChg chg="modSld">
      <pc:chgData name="Janik Marten" userId="S::maja1029@h-ka.de::8d731a08-0cae-42f9-9d09-3ff9f9ad92a5" providerId="AD" clId="Web-{D9398181-C4E4-9498-4A32-6F18770CD5CC}" dt="2025-09-14T17:16:35.942" v="474" actId="20577"/>
      <pc:docMkLst>
        <pc:docMk/>
      </pc:docMkLst>
      <pc:sldChg chg="modSp">
        <pc:chgData name="Janik Marten" userId="S::maja1029@h-ka.de::8d731a08-0cae-42f9-9d09-3ff9f9ad92a5" providerId="AD" clId="Web-{D9398181-C4E4-9498-4A32-6F18770CD5CC}" dt="2025-09-14T17:11:06.682" v="290" actId="20577"/>
        <pc:sldMkLst>
          <pc:docMk/>
          <pc:sldMk cId="3924822110" sldId="363"/>
        </pc:sldMkLst>
      </pc:sldChg>
      <pc:sldChg chg="modSp">
        <pc:chgData name="Janik Marten" userId="S::maja1029@h-ka.de::8d731a08-0cae-42f9-9d09-3ff9f9ad92a5" providerId="AD" clId="Web-{D9398181-C4E4-9498-4A32-6F18770CD5CC}" dt="2025-09-14T17:11:03.916" v="288" actId="20577"/>
        <pc:sldMkLst>
          <pc:docMk/>
          <pc:sldMk cId="637687123" sldId="364"/>
        </pc:sldMkLst>
      </pc:sldChg>
      <pc:sldChg chg="modSp">
        <pc:chgData name="Janik Marten" userId="S::maja1029@h-ka.de::8d731a08-0cae-42f9-9d09-3ff9f9ad92a5" providerId="AD" clId="Web-{D9398181-C4E4-9498-4A32-6F18770CD5CC}" dt="2025-09-14T17:10:57.103" v="286" actId="20577"/>
        <pc:sldMkLst>
          <pc:docMk/>
          <pc:sldMk cId="2828703992" sldId="365"/>
        </pc:sldMkLst>
      </pc:sldChg>
      <pc:sldChg chg="addSp delSp modSp">
        <pc:chgData name="Janik Marten" userId="S::maja1029@h-ka.de::8d731a08-0cae-42f9-9d09-3ff9f9ad92a5" providerId="AD" clId="Web-{D9398181-C4E4-9498-4A32-6F18770CD5CC}" dt="2025-09-14T17:11:37.732" v="295" actId="14100"/>
        <pc:sldMkLst>
          <pc:docMk/>
          <pc:sldMk cId="3750149649" sldId="366"/>
        </pc:sldMkLst>
      </pc:sldChg>
      <pc:sldChg chg="modSp">
        <pc:chgData name="Janik Marten" userId="S::maja1029@h-ka.de::8d731a08-0cae-42f9-9d09-3ff9f9ad92a5" providerId="AD" clId="Web-{D9398181-C4E4-9498-4A32-6F18770CD5CC}" dt="2025-09-14T17:16:35.942" v="474" actId="20577"/>
        <pc:sldMkLst>
          <pc:docMk/>
          <pc:sldMk cId="708409965" sldId="367"/>
        </pc:sldMkLst>
      </pc:sldChg>
    </pc:docChg>
  </pc:docChgLst>
  <pc:docChgLst>
    <pc:chgData name="Wesley Glauben" userId="S::glwe1011@hs-karlsruhe.de::10497e73-4d50-4b51-949d-d8a809041288" providerId="AD" clId="Web-{0E788948-FF65-4548-A1FD-B444FA599FC5}"/>
    <pc:docChg chg="sldOrd">
      <pc:chgData name="Wesley Glauben" userId="S::glwe1011@hs-karlsruhe.de::10497e73-4d50-4b51-949d-d8a809041288" providerId="AD" clId="Web-{0E788948-FF65-4548-A1FD-B444FA599FC5}" dt="2025-09-14T07:36:15.150" v="0"/>
      <pc:docMkLst>
        <pc:docMk/>
      </pc:docMkLst>
      <pc:sldChg chg="ord">
        <pc:chgData name="Wesley Glauben" userId="S::glwe1011@hs-karlsruhe.de::10497e73-4d50-4b51-949d-d8a809041288" providerId="AD" clId="Web-{0E788948-FF65-4548-A1FD-B444FA599FC5}" dt="2025-09-14T07:36:15.150" v="0"/>
        <pc:sldMkLst>
          <pc:docMk/>
          <pc:sldMk cId="993094846" sldId="325"/>
        </pc:sldMkLst>
      </pc:sldChg>
    </pc:docChg>
  </pc:docChgLst>
  <pc:docChgLst>
    <pc:chgData name="Moritz Scheckenbach" userId="S::scmo1028@hs-karlsruhe.de::8933bfe2-714b-4a2b-ab1c-2aa8e1098f48" providerId="AD" clId="Web-{FA899CE8-FC58-66FC-049E-E8E0E3F2F48A}"/>
    <pc:docChg chg="modSld">
      <pc:chgData name="Moritz Scheckenbach" userId="S::scmo1028@hs-karlsruhe.de::8933bfe2-714b-4a2b-ab1c-2aa8e1098f48" providerId="AD" clId="Web-{FA899CE8-FC58-66FC-049E-E8E0E3F2F48A}" dt="2025-09-25T18:33:15.681" v="22" actId="20577"/>
      <pc:docMkLst>
        <pc:docMk/>
      </pc:docMkLst>
      <pc:sldChg chg="modSp">
        <pc:chgData name="Moritz Scheckenbach" userId="S::scmo1028@hs-karlsruhe.de::8933bfe2-714b-4a2b-ab1c-2aa8e1098f48" providerId="AD" clId="Web-{FA899CE8-FC58-66FC-049E-E8E0E3F2F48A}" dt="2025-09-25T18:32:34.118" v="2" actId="20577"/>
        <pc:sldMkLst>
          <pc:docMk/>
          <pc:sldMk cId="3704745484" sldId="374"/>
        </pc:sldMkLst>
        <pc:spChg chg="mod">
          <ac:chgData name="Moritz Scheckenbach" userId="S::scmo1028@hs-karlsruhe.de::8933bfe2-714b-4a2b-ab1c-2aa8e1098f48" providerId="AD" clId="Web-{FA899CE8-FC58-66FC-049E-E8E0E3F2F48A}" dt="2025-09-25T18:32:34.118" v="2" actId="20577"/>
          <ac:spMkLst>
            <pc:docMk/>
            <pc:sldMk cId="3704745484" sldId="374"/>
            <ac:spMk id="2" creationId="{F92DB19B-5AA4-9A56-380D-CBDC98EBC838}"/>
          </ac:spMkLst>
        </pc:spChg>
      </pc:sldChg>
      <pc:sldChg chg="modSp">
        <pc:chgData name="Moritz Scheckenbach" userId="S::scmo1028@hs-karlsruhe.de::8933bfe2-714b-4a2b-ab1c-2aa8e1098f48" providerId="AD" clId="Web-{FA899CE8-FC58-66FC-049E-E8E0E3F2F48A}" dt="2025-09-25T18:33:15.681" v="22" actId="20577"/>
        <pc:sldMkLst>
          <pc:docMk/>
          <pc:sldMk cId="2298837809" sldId="385"/>
        </pc:sldMkLst>
        <pc:spChg chg="mod">
          <ac:chgData name="Moritz Scheckenbach" userId="S::scmo1028@hs-karlsruhe.de::8933bfe2-714b-4a2b-ab1c-2aa8e1098f48" providerId="AD" clId="Web-{FA899CE8-FC58-66FC-049E-E8E0E3F2F48A}" dt="2025-09-25T18:33:12.791" v="17" actId="20577"/>
          <ac:spMkLst>
            <pc:docMk/>
            <pc:sldMk cId="2298837809" sldId="385"/>
            <ac:spMk id="2" creationId="{BA8DB529-B8BE-D0DB-014F-61842628E892}"/>
          </ac:spMkLst>
        </pc:spChg>
        <pc:spChg chg="mod">
          <ac:chgData name="Moritz Scheckenbach" userId="S::scmo1028@hs-karlsruhe.de::8933bfe2-714b-4a2b-ab1c-2aa8e1098f48" providerId="AD" clId="Web-{FA899CE8-FC58-66FC-049E-E8E0E3F2F48A}" dt="2025-09-25T18:33:15.681" v="22" actId="20577"/>
          <ac:spMkLst>
            <pc:docMk/>
            <pc:sldMk cId="2298837809" sldId="385"/>
            <ac:spMk id="6" creationId="{F0E53DAC-71E3-B1AA-A339-31D57ABC1BB0}"/>
          </ac:spMkLst>
        </pc:spChg>
      </pc:sldChg>
    </pc:docChg>
  </pc:docChgLst>
  <pc:docChgLst>
    <pc:chgData name="Yuliia Yantsur" userId="S::yayu1012@hs-karlsruhe.de::1373698c-3343-4280-8bf3-5f1f2758308c" providerId="AD" clId="Web-{5E816C2B-7EB3-C3EC-52D7-9CBD42574336}"/>
    <pc:docChg chg="modSld">
      <pc:chgData name="Yuliia Yantsur" userId="S::yayu1012@hs-karlsruhe.de::1373698c-3343-4280-8bf3-5f1f2758308c" providerId="AD" clId="Web-{5E816C2B-7EB3-C3EC-52D7-9CBD42574336}" dt="2025-09-25T19:12:08.857" v="198" actId="20577"/>
      <pc:docMkLst>
        <pc:docMk/>
      </pc:docMkLst>
      <pc:sldChg chg="modSp">
        <pc:chgData name="Yuliia Yantsur" userId="S::yayu1012@hs-karlsruhe.de::1373698c-3343-4280-8bf3-5f1f2758308c" providerId="AD" clId="Web-{5E816C2B-7EB3-C3EC-52D7-9CBD42574336}" dt="2025-09-25T18:45:24.376" v="122" actId="1076"/>
        <pc:sldMkLst>
          <pc:docMk/>
          <pc:sldMk cId="3711503896" sldId="376"/>
        </pc:sldMkLst>
        <pc:spChg chg="mod">
          <ac:chgData name="Yuliia Yantsur" userId="S::yayu1012@hs-karlsruhe.de::1373698c-3343-4280-8bf3-5f1f2758308c" providerId="AD" clId="Web-{5E816C2B-7EB3-C3EC-52D7-9CBD42574336}" dt="2025-09-25T18:43:31.313" v="121" actId="20577"/>
          <ac:spMkLst>
            <pc:docMk/>
            <pc:sldMk cId="3711503896" sldId="376"/>
            <ac:spMk id="2" creationId="{C6E92756-CD90-A2A0-4FC0-57E2CD1DD332}"/>
          </ac:spMkLst>
        </pc:spChg>
        <pc:picChg chg="mod">
          <ac:chgData name="Yuliia Yantsur" userId="S::yayu1012@hs-karlsruhe.de::1373698c-3343-4280-8bf3-5f1f2758308c" providerId="AD" clId="Web-{5E816C2B-7EB3-C3EC-52D7-9CBD42574336}" dt="2025-09-25T18:45:24.376" v="122" actId="1076"/>
          <ac:picMkLst>
            <pc:docMk/>
            <pc:sldMk cId="3711503896" sldId="376"/>
            <ac:picMk id="10" creationId="{4156C16A-1787-9BB5-85AD-5B1A9E895844}"/>
          </ac:picMkLst>
        </pc:picChg>
      </pc:sldChg>
      <pc:sldChg chg="modSp">
        <pc:chgData name="Yuliia Yantsur" userId="S::yayu1012@hs-karlsruhe.de::1373698c-3343-4280-8bf3-5f1f2758308c" providerId="AD" clId="Web-{5E816C2B-7EB3-C3EC-52D7-9CBD42574336}" dt="2025-09-25T19:12:08.857" v="198" actId="20577"/>
        <pc:sldMkLst>
          <pc:docMk/>
          <pc:sldMk cId="2285572250" sldId="378"/>
        </pc:sldMkLst>
        <pc:spChg chg="mod">
          <ac:chgData name="Yuliia Yantsur" userId="S::yayu1012@hs-karlsruhe.de::1373698c-3343-4280-8bf3-5f1f2758308c" providerId="AD" clId="Web-{5E816C2B-7EB3-C3EC-52D7-9CBD42574336}" dt="2025-09-25T19:12:08.857" v="198" actId="20577"/>
          <ac:spMkLst>
            <pc:docMk/>
            <pc:sldMk cId="2285572250" sldId="378"/>
            <ac:spMk id="2" creationId="{2A75F995-5F58-6B8A-0941-3FF6B4B2015A}"/>
          </ac:spMkLst>
        </pc:spChg>
      </pc:sldChg>
    </pc:docChg>
  </pc:docChgLst>
  <pc:docChgLst>
    <pc:chgData name="Wesley Glauben" userId="S::glwe1011@hs-karlsruhe.de::10497e73-4d50-4b51-949d-d8a809041288" providerId="AD" clId="Web-{735B6668-96A1-3BBB-C64D-BA9E1E0FD24F}"/>
    <pc:docChg chg="modSld sldOrd">
      <pc:chgData name="Wesley Glauben" userId="S::glwe1011@hs-karlsruhe.de::10497e73-4d50-4b51-949d-d8a809041288" providerId="AD" clId="Web-{735B6668-96A1-3BBB-C64D-BA9E1E0FD24F}" dt="2025-09-25T18:56:54.713" v="30" actId="1076"/>
      <pc:docMkLst>
        <pc:docMk/>
      </pc:docMkLst>
      <pc:sldChg chg="addSp delSp modSp">
        <pc:chgData name="Wesley Glauben" userId="S::glwe1011@hs-karlsruhe.de::10497e73-4d50-4b51-949d-d8a809041288" providerId="AD" clId="Web-{735B6668-96A1-3BBB-C64D-BA9E1E0FD24F}" dt="2025-09-25T18:53:56.411" v="23" actId="1076"/>
        <pc:sldMkLst>
          <pc:docMk/>
          <pc:sldMk cId="3389347749" sldId="373"/>
        </pc:sldMkLst>
        <pc:spChg chg="del">
          <ac:chgData name="Wesley Glauben" userId="S::glwe1011@hs-karlsruhe.de::10497e73-4d50-4b51-949d-d8a809041288" providerId="AD" clId="Web-{735B6668-96A1-3BBB-C64D-BA9E1E0FD24F}" dt="2025-09-25T18:53:49.911" v="19"/>
          <ac:spMkLst>
            <pc:docMk/>
            <pc:sldMk cId="3389347749" sldId="373"/>
            <ac:spMk id="7" creationId="{BD1E6727-E932-4B01-5D9B-4EE0EE2CA876}"/>
          </ac:spMkLst>
        </pc:spChg>
        <pc:spChg chg="add mod">
          <ac:chgData name="Wesley Glauben" userId="S::glwe1011@hs-karlsruhe.de::10497e73-4d50-4b51-949d-d8a809041288" providerId="AD" clId="Web-{735B6668-96A1-3BBB-C64D-BA9E1E0FD24F}" dt="2025-09-25T18:53:52.333" v="21"/>
          <ac:spMkLst>
            <pc:docMk/>
            <pc:sldMk cId="3389347749" sldId="373"/>
            <ac:spMk id="11" creationId="{59B032BC-FE51-DFF6-B7D1-E907EBE9DAA6}"/>
          </ac:spMkLst>
        </pc:spChg>
        <pc:picChg chg="add del mod ord">
          <ac:chgData name="Wesley Glauben" userId="S::glwe1011@hs-karlsruhe.de::10497e73-4d50-4b51-949d-d8a809041288" providerId="AD" clId="Web-{735B6668-96A1-3BBB-C64D-BA9E1E0FD24F}" dt="2025-09-25T18:53:52.333" v="21"/>
          <ac:picMkLst>
            <pc:docMk/>
            <pc:sldMk cId="3389347749" sldId="373"/>
            <ac:picMk id="8" creationId="{65D3D9F2-62BB-B594-FF09-E6E3CE794508}"/>
          </ac:picMkLst>
        </pc:picChg>
        <pc:picChg chg="add mod">
          <ac:chgData name="Wesley Glauben" userId="S::glwe1011@hs-karlsruhe.de::10497e73-4d50-4b51-949d-d8a809041288" providerId="AD" clId="Web-{735B6668-96A1-3BBB-C64D-BA9E1E0FD24F}" dt="2025-09-25T18:53:56.411" v="23" actId="1076"/>
          <ac:picMkLst>
            <pc:docMk/>
            <pc:sldMk cId="3389347749" sldId="373"/>
            <ac:picMk id="9" creationId="{0547B156-D25D-0CD4-06C3-C62B8A659B42}"/>
          </ac:picMkLst>
        </pc:picChg>
      </pc:sldChg>
      <pc:sldChg chg="modSp">
        <pc:chgData name="Wesley Glauben" userId="S::glwe1011@hs-karlsruhe.de::10497e73-4d50-4b51-949d-d8a809041288" providerId="AD" clId="Web-{735B6668-96A1-3BBB-C64D-BA9E1E0FD24F}" dt="2025-09-25T18:44:46.889" v="2" actId="20577"/>
        <pc:sldMkLst>
          <pc:docMk/>
          <pc:sldMk cId="3838074117" sldId="375"/>
        </pc:sldMkLst>
        <pc:spChg chg="mod">
          <ac:chgData name="Wesley Glauben" userId="S::glwe1011@hs-karlsruhe.de::10497e73-4d50-4b51-949d-d8a809041288" providerId="AD" clId="Web-{735B6668-96A1-3BBB-C64D-BA9E1E0FD24F}" dt="2025-09-25T18:44:46.889" v="2" actId="20577"/>
          <ac:spMkLst>
            <pc:docMk/>
            <pc:sldMk cId="3838074117" sldId="375"/>
            <ac:spMk id="6" creationId="{6A5942A0-ED93-8F6E-7EC5-A06F152B54F1}"/>
          </ac:spMkLst>
        </pc:spChg>
      </pc:sldChg>
      <pc:sldChg chg="addSp delSp modSp ord">
        <pc:chgData name="Wesley Glauben" userId="S::glwe1011@hs-karlsruhe.de::10497e73-4d50-4b51-949d-d8a809041288" providerId="AD" clId="Web-{735B6668-96A1-3BBB-C64D-BA9E1E0FD24F}" dt="2025-09-25T18:46:21.422" v="18"/>
        <pc:sldMkLst>
          <pc:docMk/>
          <pc:sldMk cId="3711503896" sldId="376"/>
        </pc:sldMkLst>
        <pc:spChg chg="mod">
          <ac:chgData name="Wesley Glauben" userId="S::glwe1011@hs-karlsruhe.de::10497e73-4d50-4b51-949d-d8a809041288" providerId="AD" clId="Web-{735B6668-96A1-3BBB-C64D-BA9E1E0FD24F}" dt="2025-09-25T18:38:05.231" v="0" actId="14100"/>
          <ac:spMkLst>
            <pc:docMk/>
            <pc:sldMk cId="3711503896" sldId="376"/>
            <ac:spMk id="2" creationId="{C6E92756-CD90-A2A0-4FC0-57E2CD1DD332}"/>
          </ac:spMkLst>
        </pc:spChg>
        <pc:spChg chg="mod">
          <ac:chgData name="Wesley Glauben" userId="S::glwe1011@hs-karlsruhe.de::10497e73-4d50-4b51-949d-d8a809041288" providerId="AD" clId="Web-{735B6668-96A1-3BBB-C64D-BA9E1E0FD24F}" dt="2025-09-25T18:44:51.249" v="6" actId="20577"/>
          <ac:spMkLst>
            <pc:docMk/>
            <pc:sldMk cId="3711503896" sldId="376"/>
            <ac:spMk id="6" creationId="{A6395417-2B4E-A3BC-5648-4ED68D54D676}"/>
          </ac:spMkLst>
        </pc:spChg>
        <pc:spChg chg="add del">
          <ac:chgData name="Wesley Glauben" userId="S::glwe1011@hs-karlsruhe.de::10497e73-4d50-4b51-949d-d8a809041288" providerId="AD" clId="Web-{735B6668-96A1-3BBB-C64D-BA9E1E0FD24F}" dt="2025-09-25T18:45:04.202" v="9"/>
          <ac:spMkLst>
            <pc:docMk/>
            <pc:sldMk cId="3711503896" sldId="376"/>
            <ac:spMk id="7" creationId="{34D749E0-2FBE-CB2A-72D9-C9E5965C759E}"/>
          </ac:spMkLst>
        </pc:spChg>
        <pc:spChg chg="add mod">
          <ac:chgData name="Wesley Glauben" userId="S::glwe1011@hs-karlsruhe.de::10497e73-4d50-4b51-949d-d8a809041288" providerId="AD" clId="Web-{735B6668-96A1-3BBB-C64D-BA9E1E0FD24F}" dt="2025-09-25T18:45:07.030" v="11"/>
          <ac:spMkLst>
            <pc:docMk/>
            <pc:sldMk cId="3711503896" sldId="376"/>
            <ac:spMk id="12" creationId="{E4A487A6-5A1D-BACE-0843-AE6057BE0E35}"/>
          </ac:spMkLst>
        </pc:spChg>
        <pc:picChg chg="add del mod ord">
          <ac:chgData name="Wesley Glauben" userId="S::glwe1011@hs-karlsruhe.de::10497e73-4d50-4b51-949d-d8a809041288" providerId="AD" clId="Web-{735B6668-96A1-3BBB-C64D-BA9E1E0FD24F}" dt="2025-09-25T18:45:00.343" v="8"/>
          <ac:picMkLst>
            <pc:docMk/>
            <pc:sldMk cId="3711503896" sldId="376"/>
            <ac:picMk id="8" creationId="{3B5AB8AD-3AAE-1168-5504-BA960E67CCC5}"/>
          </ac:picMkLst>
        </pc:picChg>
        <pc:picChg chg="add del mod ord">
          <ac:chgData name="Wesley Glauben" userId="S::glwe1011@hs-karlsruhe.de::10497e73-4d50-4b51-949d-d8a809041288" providerId="AD" clId="Web-{735B6668-96A1-3BBB-C64D-BA9E1E0FD24F}" dt="2025-09-25T18:45:07.030" v="11"/>
          <ac:picMkLst>
            <pc:docMk/>
            <pc:sldMk cId="3711503896" sldId="376"/>
            <ac:picMk id="9" creationId="{0DA8ACF7-C4B4-7B53-2CCA-B65FAA0C15CB}"/>
          </ac:picMkLst>
        </pc:picChg>
        <pc:picChg chg="add mod">
          <ac:chgData name="Wesley Glauben" userId="S::glwe1011@hs-karlsruhe.de::10497e73-4d50-4b51-949d-d8a809041288" providerId="AD" clId="Web-{735B6668-96A1-3BBB-C64D-BA9E1E0FD24F}" dt="2025-09-25T18:45:15.937" v="17" actId="1076"/>
          <ac:picMkLst>
            <pc:docMk/>
            <pc:sldMk cId="3711503896" sldId="376"/>
            <ac:picMk id="10" creationId="{4156C16A-1787-9BB5-85AD-5B1A9E895844}"/>
          </ac:picMkLst>
        </pc:picChg>
      </pc:sldChg>
      <pc:sldChg chg="addSp delSp modSp">
        <pc:chgData name="Wesley Glauben" userId="S::glwe1011@hs-karlsruhe.de::10497e73-4d50-4b51-949d-d8a809041288" providerId="AD" clId="Web-{735B6668-96A1-3BBB-C64D-BA9E1E0FD24F}" dt="2025-09-25T18:56:54.713" v="30" actId="1076"/>
        <pc:sldMkLst>
          <pc:docMk/>
          <pc:sldMk cId="3670273649" sldId="380"/>
        </pc:sldMkLst>
        <pc:spChg chg="del">
          <ac:chgData name="Wesley Glauben" userId="S::glwe1011@hs-karlsruhe.de::10497e73-4d50-4b51-949d-d8a809041288" providerId="AD" clId="Web-{735B6668-96A1-3BBB-C64D-BA9E1E0FD24F}" dt="2025-09-25T18:56:43.447" v="24"/>
          <ac:spMkLst>
            <pc:docMk/>
            <pc:sldMk cId="3670273649" sldId="380"/>
            <ac:spMk id="7" creationId="{7C5C357F-D066-6EC4-6141-880AD3A61A77}"/>
          </ac:spMkLst>
        </pc:spChg>
        <pc:spChg chg="add mod">
          <ac:chgData name="Wesley Glauben" userId="S::glwe1011@hs-karlsruhe.de::10497e73-4d50-4b51-949d-d8a809041288" providerId="AD" clId="Web-{735B6668-96A1-3BBB-C64D-BA9E1E0FD24F}" dt="2025-09-25T18:56:47.338" v="26"/>
          <ac:spMkLst>
            <pc:docMk/>
            <pc:sldMk cId="3670273649" sldId="380"/>
            <ac:spMk id="11" creationId="{E8366250-7343-CA39-E81A-9563DB6A8D57}"/>
          </ac:spMkLst>
        </pc:spChg>
        <pc:picChg chg="add del mod ord">
          <ac:chgData name="Wesley Glauben" userId="S::glwe1011@hs-karlsruhe.de::10497e73-4d50-4b51-949d-d8a809041288" providerId="AD" clId="Web-{735B6668-96A1-3BBB-C64D-BA9E1E0FD24F}" dt="2025-09-25T18:56:47.338" v="26"/>
          <ac:picMkLst>
            <pc:docMk/>
            <pc:sldMk cId="3670273649" sldId="380"/>
            <ac:picMk id="8" creationId="{1135E367-C811-0FB6-51F7-FFC1835A8888}"/>
          </ac:picMkLst>
        </pc:picChg>
        <pc:picChg chg="add mod">
          <ac:chgData name="Wesley Glauben" userId="S::glwe1011@hs-karlsruhe.de::10497e73-4d50-4b51-949d-d8a809041288" providerId="AD" clId="Web-{735B6668-96A1-3BBB-C64D-BA9E1E0FD24F}" dt="2025-09-25T18:56:54.713" v="30" actId="1076"/>
          <ac:picMkLst>
            <pc:docMk/>
            <pc:sldMk cId="3670273649" sldId="380"/>
            <ac:picMk id="9" creationId="{40BFD5A6-C2B6-8D21-9BA3-AF2A1349DF23}"/>
          </ac:picMkLst>
        </pc:picChg>
      </pc:sldChg>
    </pc:docChg>
  </pc:docChgLst>
  <pc:docChgLst>
    <pc:chgData name="Yuliia Yantsur" userId="S::yayu1012@hs-karlsruhe.de::1373698c-3343-4280-8bf3-5f1f2758308c" providerId="AD" clId="Web-{59247B20-BC4E-2CD8-676B-3C694865D20E}"/>
    <pc:docChg chg="addSld modSld">
      <pc:chgData name="Yuliia Yantsur" userId="S::yayu1012@hs-karlsruhe.de::1373698c-3343-4280-8bf3-5f1f2758308c" providerId="AD" clId="Web-{59247B20-BC4E-2CD8-676B-3C694865D20E}" dt="2025-09-25T18:13:44.474" v="57"/>
      <pc:docMkLst>
        <pc:docMk/>
      </pc:docMkLst>
      <pc:sldChg chg="modSp">
        <pc:chgData name="Yuliia Yantsur" userId="S::yayu1012@hs-karlsruhe.de::1373698c-3343-4280-8bf3-5f1f2758308c" providerId="AD" clId="Web-{59247B20-BC4E-2CD8-676B-3C694865D20E}" dt="2025-09-25T18:03:41.023" v="12" actId="1076"/>
        <pc:sldMkLst>
          <pc:docMk/>
          <pc:sldMk cId="3611734823" sldId="331"/>
        </pc:sldMkLst>
        <pc:picChg chg="mod ord">
          <ac:chgData name="Yuliia Yantsur" userId="S::yayu1012@hs-karlsruhe.de::1373698c-3343-4280-8bf3-5f1f2758308c" providerId="AD" clId="Web-{59247B20-BC4E-2CD8-676B-3C694865D20E}" dt="2025-09-25T18:03:41.023" v="12" actId="1076"/>
          <ac:picMkLst>
            <pc:docMk/>
            <pc:sldMk cId="3611734823" sldId="331"/>
            <ac:picMk id="10244" creationId="{21157C63-1087-71A6-C8D9-69A89D671B90}"/>
          </ac:picMkLst>
        </pc:picChg>
      </pc:sldChg>
      <pc:sldChg chg="modSp">
        <pc:chgData name="Yuliia Yantsur" userId="S::yayu1012@hs-karlsruhe.de::1373698c-3343-4280-8bf3-5f1f2758308c" providerId="AD" clId="Web-{59247B20-BC4E-2CD8-676B-3C694865D20E}" dt="2025-09-25T18:13:44.474" v="57"/>
        <pc:sldMkLst>
          <pc:docMk/>
          <pc:sldMk cId="2100013180" sldId="377"/>
        </pc:sldMkLst>
        <pc:spChg chg="mod">
          <ac:chgData name="Yuliia Yantsur" userId="S::yayu1012@hs-karlsruhe.de::1373698c-3343-4280-8bf3-5f1f2758308c" providerId="AD" clId="Web-{59247B20-BC4E-2CD8-676B-3C694865D20E}" dt="2025-09-25T18:13:20.958" v="56" actId="20577"/>
          <ac:spMkLst>
            <pc:docMk/>
            <pc:sldMk cId="2100013180" sldId="377"/>
            <ac:spMk id="2" creationId="{D5A5C5CF-BFE8-F3ED-38D1-49CD0EE01532}"/>
          </ac:spMkLst>
        </pc:spChg>
        <pc:spChg chg="mod">
          <ac:chgData name="Yuliia Yantsur" userId="S::yayu1012@hs-karlsruhe.de::1373698c-3343-4280-8bf3-5f1f2758308c" providerId="AD" clId="Web-{59247B20-BC4E-2CD8-676B-3C694865D20E}" dt="2025-09-25T18:13:44.474" v="57"/>
          <ac:spMkLst>
            <pc:docMk/>
            <pc:sldMk cId="2100013180" sldId="377"/>
            <ac:spMk id="6" creationId="{932F9E6C-1220-3AF3-F0A6-414F35A0F08A}"/>
          </ac:spMkLst>
        </pc:spChg>
        <pc:picChg chg="mod">
          <ac:chgData name="Yuliia Yantsur" userId="S::yayu1012@hs-karlsruhe.de::1373698c-3343-4280-8bf3-5f1f2758308c" providerId="AD" clId="Web-{59247B20-BC4E-2CD8-676B-3C694865D20E}" dt="2025-09-25T18:05:09.931" v="16" actId="14100"/>
          <ac:picMkLst>
            <pc:docMk/>
            <pc:sldMk cId="2100013180" sldId="377"/>
            <ac:picMk id="5122" creationId="{0A5CF6FD-AED8-DC6F-C211-A843E2660574}"/>
          </ac:picMkLst>
        </pc:picChg>
        <pc:picChg chg="mod">
          <ac:chgData name="Yuliia Yantsur" userId="S::yayu1012@hs-karlsruhe.de::1373698c-3343-4280-8bf3-5f1f2758308c" providerId="AD" clId="Web-{59247B20-BC4E-2CD8-676B-3C694865D20E}" dt="2025-09-25T18:05:30.105" v="19" actId="14100"/>
          <ac:picMkLst>
            <pc:docMk/>
            <pc:sldMk cId="2100013180" sldId="377"/>
            <ac:picMk id="5124" creationId="{446E637B-C8DC-DC80-AAEC-DDF23617E27B}"/>
          </ac:picMkLst>
        </pc:picChg>
      </pc:sldChg>
      <pc:sldChg chg="modSp">
        <pc:chgData name="Yuliia Yantsur" userId="S::yayu1012@hs-karlsruhe.de::1373698c-3343-4280-8bf3-5f1f2758308c" providerId="AD" clId="Web-{59247B20-BC4E-2CD8-676B-3C694865D20E}" dt="2025-09-25T18:04:39.461" v="14" actId="1076"/>
        <pc:sldMkLst>
          <pc:docMk/>
          <pc:sldMk cId="844814316" sldId="381"/>
        </pc:sldMkLst>
        <pc:picChg chg="mod">
          <ac:chgData name="Yuliia Yantsur" userId="S::yayu1012@hs-karlsruhe.de::1373698c-3343-4280-8bf3-5f1f2758308c" providerId="AD" clId="Web-{59247B20-BC4E-2CD8-676B-3C694865D20E}" dt="2025-09-25T18:04:39.461" v="14" actId="1076"/>
          <ac:picMkLst>
            <pc:docMk/>
            <pc:sldMk cId="844814316" sldId="381"/>
            <ac:picMk id="1026" creationId="{A5F0B658-6697-F441-D736-F1CD65AB5A03}"/>
          </ac:picMkLst>
        </pc:picChg>
      </pc:sldChg>
      <pc:sldChg chg="modSp">
        <pc:chgData name="Yuliia Yantsur" userId="S::yayu1012@hs-karlsruhe.de::1373698c-3343-4280-8bf3-5f1f2758308c" providerId="AD" clId="Web-{59247B20-BC4E-2CD8-676B-3C694865D20E}" dt="2025-09-25T18:04:28.617" v="13" actId="1076"/>
        <pc:sldMkLst>
          <pc:docMk/>
          <pc:sldMk cId="1639114093" sldId="382"/>
        </pc:sldMkLst>
        <pc:picChg chg="mod">
          <ac:chgData name="Yuliia Yantsur" userId="S::yayu1012@hs-karlsruhe.de::1373698c-3343-4280-8bf3-5f1f2758308c" providerId="AD" clId="Web-{59247B20-BC4E-2CD8-676B-3C694865D20E}" dt="2025-09-25T18:04:28.617" v="13" actId="1076"/>
          <ac:picMkLst>
            <pc:docMk/>
            <pc:sldMk cId="1639114093" sldId="382"/>
            <ac:picMk id="3074" creationId="{8187FA36-1EE2-A303-2CCD-3773D4D5692F}"/>
          </ac:picMkLst>
        </pc:picChg>
      </pc:sldChg>
      <pc:sldChg chg="delSp modSp add replId">
        <pc:chgData name="Yuliia Yantsur" userId="S::yayu1012@hs-karlsruhe.de::1373698c-3343-4280-8bf3-5f1f2758308c" providerId="AD" clId="Web-{59247B20-BC4E-2CD8-676B-3C694865D20E}" dt="2025-09-25T18:12:09.346" v="53" actId="20577"/>
        <pc:sldMkLst>
          <pc:docMk/>
          <pc:sldMk cId="282844697" sldId="387"/>
        </pc:sldMkLst>
        <pc:spChg chg="mod">
          <ac:chgData name="Yuliia Yantsur" userId="S::yayu1012@hs-karlsruhe.de::1373698c-3343-4280-8bf3-5f1f2758308c" providerId="AD" clId="Web-{59247B20-BC4E-2CD8-676B-3C694865D20E}" dt="2025-09-25T18:12:09.346" v="53" actId="20577"/>
          <ac:spMkLst>
            <pc:docMk/>
            <pc:sldMk cId="282844697" sldId="387"/>
            <ac:spMk id="2" creationId="{D831D613-6EDC-C8C2-DAA7-51AE0833603C}"/>
          </ac:spMkLst>
        </pc:spChg>
        <pc:spChg chg="mod">
          <ac:chgData name="Yuliia Yantsur" userId="S::yayu1012@hs-karlsruhe.de::1373698c-3343-4280-8bf3-5f1f2758308c" providerId="AD" clId="Web-{59247B20-BC4E-2CD8-676B-3C694865D20E}" dt="2025-09-25T18:11:09.626" v="42" actId="20577"/>
          <ac:spMkLst>
            <pc:docMk/>
            <pc:sldMk cId="282844697" sldId="387"/>
            <ac:spMk id="6" creationId="{836543AB-837E-0633-DDE4-9A08DFC2C2A4}"/>
          </ac:spMkLst>
        </pc:spChg>
        <pc:picChg chg="del">
          <ac:chgData name="Yuliia Yantsur" userId="S::yayu1012@hs-karlsruhe.de::1373698c-3343-4280-8bf3-5f1f2758308c" providerId="AD" clId="Web-{59247B20-BC4E-2CD8-676B-3C694865D20E}" dt="2025-09-25T18:11:11.845" v="43"/>
          <ac:picMkLst>
            <pc:docMk/>
            <pc:sldMk cId="282844697" sldId="387"/>
            <ac:picMk id="5124" creationId="{1A3D44A7-989B-0E6C-460C-30E57ACC8EF1}"/>
          </ac:picMkLst>
        </pc:picChg>
      </pc:sldChg>
    </pc:docChg>
  </pc:docChgLst>
  <pc:docChgLst>
    <pc:chgData name="Moritz Scheckenbach" userId="S::scmo1028@hs-karlsruhe.de::8933bfe2-714b-4a2b-ab1c-2aa8e1098f48" providerId="AD" clId="Web-{79748124-3AD6-7BEC-FC9B-FFE04E444620}"/>
    <pc:docChg chg="delSld modSld modSection">
      <pc:chgData name="Moritz Scheckenbach" userId="S::scmo1028@hs-karlsruhe.de::8933bfe2-714b-4a2b-ab1c-2aa8e1098f48" providerId="AD" clId="Web-{79748124-3AD6-7BEC-FC9B-FFE04E444620}" dt="2025-09-23T07:05:25.504" v="2"/>
      <pc:docMkLst>
        <pc:docMk/>
      </pc:docMkLst>
      <pc:sldChg chg="modSp">
        <pc:chgData name="Moritz Scheckenbach" userId="S::scmo1028@hs-karlsruhe.de::8933bfe2-714b-4a2b-ab1c-2aa8e1098f48" providerId="AD" clId="Web-{79748124-3AD6-7BEC-FC9B-FFE04E444620}" dt="2025-09-23T07:05:16.316" v="1" actId="20577"/>
        <pc:sldMkLst>
          <pc:docMk/>
          <pc:sldMk cId="637687123" sldId="364"/>
        </pc:sldMkLst>
      </pc:sldChg>
    </pc:docChg>
  </pc:docChgLst>
  <pc:docChgLst>
    <pc:chgData name="Wesley Glauben" userId="S::glwe1011@hs-karlsruhe.de::10497e73-4d50-4b51-949d-d8a809041288" providerId="AD" clId="Web-{72E347EA-0E28-31DE-5BB9-27DF22E81EDC}"/>
    <pc:docChg chg="modSld">
      <pc:chgData name="Wesley Glauben" userId="S::glwe1011@hs-karlsruhe.de::10497e73-4d50-4b51-949d-d8a809041288" providerId="AD" clId="Web-{72E347EA-0E28-31DE-5BB9-27DF22E81EDC}" dt="2025-09-25T16:05:12.728" v="0" actId="20577"/>
      <pc:docMkLst>
        <pc:docMk/>
      </pc:docMkLst>
      <pc:sldChg chg="modSp">
        <pc:chgData name="Wesley Glauben" userId="S::glwe1011@hs-karlsruhe.de::10497e73-4d50-4b51-949d-d8a809041288" providerId="AD" clId="Web-{72E347EA-0E28-31DE-5BB9-27DF22E81EDC}" dt="2025-09-25T16:05:12.728" v="0" actId="20577"/>
        <pc:sldMkLst>
          <pc:docMk/>
          <pc:sldMk cId="3611734823" sldId="331"/>
        </pc:sldMkLst>
        <pc:spChg chg="mod">
          <ac:chgData name="Wesley Glauben" userId="S::glwe1011@hs-karlsruhe.de::10497e73-4d50-4b51-949d-d8a809041288" providerId="AD" clId="Web-{72E347EA-0E28-31DE-5BB9-27DF22E81EDC}" dt="2025-09-25T16:05:12.728" v="0" actId="20577"/>
          <ac:spMkLst>
            <pc:docMk/>
            <pc:sldMk cId="3611734823" sldId="331"/>
            <ac:spMk id="10" creationId="{CEB59319-3E37-F047-CB49-7E44C40A5BFE}"/>
          </ac:spMkLst>
        </pc:spChg>
      </pc:sldChg>
    </pc:docChg>
  </pc:docChgLst>
  <pc:docChgLst>
    <pc:chgData name="Moritz Scheckenbach" userId="8933bfe2-714b-4a2b-ab1c-2aa8e1098f48" providerId="ADAL" clId="{F6A2931D-49F6-4435-8E22-FB46570FCD44}"/>
    <pc:docChg chg="undo custSel addSld delSld modSld sldOrd addSection delSection modSection">
      <pc:chgData name="Moritz Scheckenbach" userId="8933bfe2-714b-4a2b-ab1c-2aa8e1098f48" providerId="ADAL" clId="{F6A2931D-49F6-4435-8E22-FB46570FCD44}" dt="2025-09-17T17:53:40.969" v="5733" actId="1076"/>
      <pc:docMkLst>
        <pc:docMk/>
      </pc:docMkLst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4235553157" sldId="323"/>
        </pc:sldMkLst>
      </pc:sldChg>
      <pc:sldChg chg="modSp mod or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2721699429" sldId="324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993094846" sldId="325"/>
        </pc:sldMkLst>
      </pc:sldChg>
      <pc:sldChg chg="delSp 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2274998400" sldId="326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2983071464" sldId="328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3501050558" sldId="329"/>
        </pc:sldMkLst>
      </pc:sldChg>
      <pc:sldChg chg="modSp mod">
        <pc:chgData name="Moritz Scheckenbach" userId="8933bfe2-714b-4a2b-ab1c-2aa8e1098f48" providerId="ADAL" clId="{F6A2931D-49F6-4435-8E22-FB46570FCD44}" dt="2025-09-14T07:57:28.347" v="4004" actId="6549"/>
        <pc:sldMkLst>
          <pc:docMk/>
          <pc:sldMk cId="607836156" sldId="330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3611734823" sldId="331"/>
        </pc:sldMkLst>
        <pc:spChg chg="mod">
          <ac:chgData name="Moritz Scheckenbach" userId="8933bfe2-714b-4a2b-ab1c-2aa8e1098f48" providerId="ADAL" clId="{F6A2931D-49F6-4435-8E22-FB46570FCD44}" dt="2025-09-14T07:33:31.503" v="3881" actId="790"/>
          <ac:spMkLst>
            <pc:docMk/>
            <pc:sldMk cId="3611734823" sldId="331"/>
            <ac:spMk id="6" creationId="{31A948B0-6541-86F9-CC1D-C1E1494101E0}"/>
          </ac:spMkLst>
        </pc:spChg>
        <pc:spChg chg="mod">
          <ac:chgData name="Moritz Scheckenbach" userId="8933bfe2-714b-4a2b-ab1c-2aa8e1098f48" providerId="ADAL" clId="{F6A2931D-49F6-4435-8E22-FB46570FCD44}" dt="2025-09-14T07:33:31.503" v="3881" actId="790"/>
          <ac:spMkLst>
            <pc:docMk/>
            <pc:sldMk cId="3611734823" sldId="331"/>
            <ac:spMk id="9" creationId="{45882437-241D-906C-785B-089D75A6F419}"/>
          </ac:spMkLst>
        </pc:spChg>
        <pc:spChg chg="mod">
          <ac:chgData name="Moritz Scheckenbach" userId="8933bfe2-714b-4a2b-ab1c-2aa8e1098f48" providerId="ADAL" clId="{F6A2931D-49F6-4435-8E22-FB46570FCD44}" dt="2025-09-14T07:33:31.503" v="3881" actId="790"/>
          <ac:spMkLst>
            <pc:docMk/>
            <pc:sldMk cId="3611734823" sldId="331"/>
            <ac:spMk id="10" creationId="{CEB59319-3E37-F047-CB49-7E44C40A5BFE}"/>
          </ac:spMkLst>
        </pc:spChg>
        <pc:spChg chg="mod">
          <ac:chgData name="Moritz Scheckenbach" userId="8933bfe2-714b-4a2b-ab1c-2aa8e1098f48" providerId="ADAL" clId="{F6A2931D-49F6-4435-8E22-FB46570FCD44}" dt="2025-09-14T07:33:31.503" v="3881" actId="790"/>
          <ac:spMkLst>
            <pc:docMk/>
            <pc:sldMk cId="3611734823" sldId="331"/>
            <ac:spMk id="13" creationId="{CFB97E1B-1826-7EB6-2B29-B2D230352185}"/>
          </ac:spMkLst>
        </pc:spChg>
      </pc:sldChg>
      <pc:sldChg chg="addSp delSp modSp mod modClrScheme chgLayout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1015644494" sldId="336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1154372281" sldId="337"/>
        </pc:sldMkLst>
      </pc:sldChg>
      <pc:sldChg chg="addSp delSp modSp add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3448505666" sldId="338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1073055400" sldId="339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906899462" sldId="342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347922023" sldId="343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487566594" sldId="344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2541968838" sldId="345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2710164070" sldId="346"/>
        </pc:sldMkLst>
      </pc:sldChg>
      <pc:sldChg chg="modSp add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3117587801" sldId="348"/>
        </pc:sldMkLst>
      </pc:sldChg>
      <pc:sldChg chg="modSp add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2727092067" sldId="349"/>
        </pc:sldMkLst>
      </pc:sldChg>
      <pc:sldChg chg="modSp add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3282296821" sldId="350"/>
        </pc:sldMkLst>
      </pc:sldChg>
      <pc:sldChg chg="modSp add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3872372186" sldId="351"/>
        </pc:sldMkLst>
      </pc:sldChg>
      <pc:sldChg chg="modSp add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1381436967" sldId="352"/>
        </pc:sldMkLst>
      </pc:sldChg>
      <pc:sldChg chg="modSp add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2553427644" sldId="353"/>
        </pc:sldMkLst>
      </pc:sldChg>
      <pc:sldChg chg="modSp add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579326151" sldId="354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2498993425" sldId="355"/>
        </pc:sldMkLst>
      </pc:sldChg>
      <pc:sldChg chg="modSp mod">
        <pc:chgData name="Moritz Scheckenbach" userId="8933bfe2-714b-4a2b-ab1c-2aa8e1098f48" providerId="ADAL" clId="{F6A2931D-49F6-4435-8E22-FB46570FCD44}" dt="2025-09-14T07:33:31.503" v="3881" actId="790"/>
        <pc:sldMkLst>
          <pc:docMk/>
          <pc:sldMk cId="2725061718" sldId="356"/>
        </pc:sldMkLst>
      </pc:sldChg>
      <pc:sldChg chg="modSp add mod">
        <pc:chgData name="Moritz Scheckenbach" userId="8933bfe2-714b-4a2b-ab1c-2aa8e1098f48" providerId="ADAL" clId="{F6A2931D-49F6-4435-8E22-FB46570FCD44}" dt="2025-09-14T07:56:16.159" v="4001" actId="6549"/>
        <pc:sldMkLst>
          <pc:docMk/>
          <pc:sldMk cId="4255176589" sldId="357"/>
        </pc:sldMkLst>
      </pc:sldChg>
      <pc:sldChg chg="modNotesTx">
        <pc:chgData name="Moritz Scheckenbach" userId="8933bfe2-714b-4a2b-ab1c-2aa8e1098f48" providerId="ADAL" clId="{F6A2931D-49F6-4435-8E22-FB46570FCD44}" dt="2025-09-14T08:20:13.862" v="4027" actId="20577"/>
        <pc:sldMkLst>
          <pc:docMk/>
          <pc:sldMk cId="1675647996" sldId="358"/>
        </pc:sldMkLst>
      </pc:sldChg>
      <pc:sldChg chg="modNotesTx">
        <pc:chgData name="Moritz Scheckenbach" userId="8933bfe2-714b-4a2b-ab1c-2aa8e1098f48" providerId="ADAL" clId="{F6A2931D-49F6-4435-8E22-FB46570FCD44}" dt="2025-09-14T08:20:35.862" v="4041" actId="20577"/>
        <pc:sldMkLst>
          <pc:docMk/>
          <pc:sldMk cId="2556406677" sldId="359"/>
        </pc:sldMkLst>
      </pc:sldChg>
      <pc:sldChg chg="modNotesTx">
        <pc:chgData name="Moritz Scheckenbach" userId="8933bfe2-714b-4a2b-ab1c-2aa8e1098f48" providerId="ADAL" clId="{F6A2931D-49F6-4435-8E22-FB46570FCD44}" dt="2025-09-14T08:22:22.823" v="4062" actId="20577"/>
        <pc:sldMkLst>
          <pc:docMk/>
          <pc:sldMk cId="3762694397" sldId="360"/>
        </pc:sldMkLst>
      </pc:sldChg>
      <pc:sldChg chg="addSp modSp mod modNotesTx">
        <pc:chgData name="Moritz Scheckenbach" userId="8933bfe2-714b-4a2b-ab1c-2aa8e1098f48" providerId="ADAL" clId="{F6A2931D-49F6-4435-8E22-FB46570FCD44}" dt="2025-09-14T08:43:05.097" v="4312" actId="1035"/>
        <pc:sldMkLst>
          <pc:docMk/>
          <pc:sldMk cId="2354991560" sldId="361"/>
        </pc:sldMkLst>
      </pc:sldChg>
      <pc:sldChg chg="modNotesTx">
        <pc:chgData name="Moritz Scheckenbach" userId="8933bfe2-714b-4a2b-ab1c-2aa8e1098f48" providerId="ADAL" clId="{F6A2931D-49F6-4435-8E22-FB46570FCD44}" dt="2025-09-14T08:20:31.215" v="4035" actId="20577"/>
        <pc:sldMkLst>
          <pc:docMk/>
          <pc:sldMk cId="861433969" sldId="362"/>
        </pc:sldMkLst>
      </pc:sldChg>
      <pc:sldChg chg="addSp delSp modSp mod modNotesTx">
        <pc:chgData name="Moritz Scheckenbach" userId="8933bfe2-714b-4a2b-ab1c-2aa8e1098f48" providerId="ADAL" clId="{F6A2931D-49F6-4435-8E22-FB46570FCD44}" dt="2025-09-17T17:53:40.969" v="5733" actId="1076"/>
        <pc:sldMkLst>
          <pc:docMk/>
          <pc:sldMk cId="3924822110" sldId="363"/>
        </pc:sldMkLst>
      </pc:sldChg>
      <pc:sldChg chg="addSp delSp modSp mod ord modNotesTx">
        <pc:chgData name="Moritz Scheckenbach" userId="8933bfe2-714b-4a2b-ab1c-2aa8e1098f48" providerId="ADAL" clId="{F6A2931D-49F6-4435-8E22-FB46570FCD44}" dt="2025-09-17T17:51:03.898" v="5425" actId="20577"/>
        <pc:sldMkLst>
          <pc:docMk/>
          <pc:sldMk cId="637687123" sldId="364"/>
        </pc:sldMkLst>
      </pc:sldChg>
      <pc:sldChg chg="modNotesTx">
        <pc:chgData name="Moritz Scheckenbach" userId="8933bfe2-714b-4a2b-ab1c-2aa8e1098f48" providerId="ADAL" clId="{F6A2931D-49F6-4435-8E22-FB46570FCD44}" dt="2025-09-14T08:20:58.655" v="4046" actId="20577"/>
        <pc:sldMkLst>
          <pc:docMk/>
          <pc:sldMk cId="2828703992" sldId="365"/>
        </pc:sldMkLst>
      </pc:sldChg>
      <pc:sldChg chg="modNotesTx">
        <pc:chgData name="Moritz Scheckenbach" userId="8933bfe2-714b-4a2b-ab1c-2aa8e1098f48" providerId="ADAL" clId="{F6A2931D-49F6-4435-8E22-FB46570FCD44}" dt="2025-09-14T08:21:03.422" v="4051" actId="20577"/>
        <pc:sldMkLst>
          <pc:docMk/>
          <pc:sldMk cId="3750149649" sldId="366"/>
        </pc:sldMkLst>
      </pc:sldChg>
      <pc:sldChg chg="modNotesTx">
        <pc:chgData name="Moritz Scheckenbach" userId="8933bfe2-714b-4a2b-ab1c-2aa8e1098f48" providerId="ADAL" clId="{F6A2931D-49F6-4435-8E22-FB46570FCD44}" dt="2025-09-14T08:21:07.422" v="4056" actId="20577"/>
        <pc:sldMkLst>
          <pc:docMk/>
          <pc:sldMk cId="708409965" sldId="367"/>
        </pc:sldMkLst>
      </pc:sldChg>
      <pc:sldChg chg="modSp add mod">
        <pc:chgData name="Moritz Scheckenbach" userId="8933bfe2-714b-4a2b-ab1c-2aa8e1098f48" providerId="ADAL" clId="{F6A2931D-49F6-4435-8E22-FB46570FCD44}" dt="2025-09-17T17:35:22.677" v="4429" actId="14826"/>
        <pc:sldMkLst>
          <pc:docMk/>
          <pc:sldMk cId="4035197185" sldId="369"/>
        </pc:sldMkLst>
      </pc:sldChg>
      <pc:sldChg chg="delSp modSp add mod">
        <pc:chgData name="Moritz Scheckenbach" userId="8933bfe2-714b-4a2b-ab1c-2aa8e1098f48" providerId="ADAL" clId="{F6A2931D-49F6-4435-8E22-FB46570FCD44}" dt="2025-09-17T17:53:30.968" v="5732" actId="478"/>
        <pc:sldMkLst>
          <pc:docMk/>
          <pc:sldMk cId="2089616740" sldId="3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20189E0-1142-8C4C-AC05-A6F1DE011E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EF4CE7F-CDCE-EE4B-955F-AE4E1EB583F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</p:spTree>
    <p:extLst>
      <p:ext uri="{BB962C8B-B14F-4D97-AF65-F5344CB8AC3E}">
        <p14:creationId xmlns:p14="http://schemas.microsoft.com/office/powerpoint/2010/main" val="287341796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EF5FE6-0578-6C48-AD34-F15B08E4EDC5}" type="datetimeFigureOut">
              <a:rPr lang="de-DE" smtClean="0"/>
              <a:t>26.09.2025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/>
              <a:t>hier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FB68A-13DA-DB4F-867D-DB048D314C2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190704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1pPr>
    <a:lvl2pPr marL="20734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2pPr>
    <a:lvl3pPr marL="414680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3pPr>
    <a:lvl4pPr marL="62202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4pPr>
    <a:lvl5pPr marL="82936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5pPr>
    <a:lvl6pPr marL="103670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6pPr>
    <a:lvl7pPr marL="124404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7pPr>
    <a:lvl8pPr marL="1451381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8pPr>
    <a:lvl9pPr marL="1658722" algn="l" defTabSz="414680" rtl="0" eaLnBrk="1" latinLnBrk="0" hangingPunct="1">
      <a:defRPr sz="54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21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21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6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8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0.svg"/><Relationship Id="rId7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e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21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81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3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D966BBF-D8B8-7B4D-BF9D-72B40D878F2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800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49EF7359-9E2B-F744-8DAD-214E09ED75D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1AF4062-03E6-2047-8BC7-38683BFB29F9}"/>
              </a:ext>
            </a:extLst>
          </p:cNvPr>
          <p:cNvSpPr/>
          <p:nvPr userDrawn="1"/>
        </p:nvSpPr>
        <p:spPr>
          <a:xfrm flipV="1">
            <a:off x="4043863" y="-311575"/>
            <a:ext cx="3492000" cy="494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55B160F-37BC-7F45-9C7C-5382F7E693D9}"/>
              </a:ext>
            </a:extLst>
          </p:cNvPr>
          <p:cNvSpPr/>
          <p:nvPr userDrawn="1"/>
        </p:nvSpPr>
        <p:spPr>
          <a:xfrm flipV="1">
            <a:off x="7751763" y="-311575"/>
            <a:ext cx="34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46DF377B-B249-9A49-BCCB-B92E402581A5}"/>
              </a:ext>
            </a:extLst>
          </p:cNvPr>
          <p:cNvSpPr/>
          <p:nvPr userDrawn="1"/>
        </p:nvSpPr>
        <p:spPr>
          <a:xfrm flipV="1">
            <a:off x="333149" y="-311575"/>
            <a:ext cx="3492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7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A01861-E3E5-2942-82A8-EF942FCBCDA3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1F4462D4-CE42-1443-AB8A-478C2CA35B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50B5E35-EA0F-7F44-9443-E548EA3B39D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184D7E11-A3DD-D949-8E09-0C9A3EA966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06BB9E4-8410-CF4C-BC95-9F8E12F055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5" name="Bildplatzhalter 4">
            <a:extLst>
              <a:ext uri="{FF2B5EF4-FFF2-40B4-BE49-F238E27FC236}">
                <a16:creationId xmlns:a16="http://schemas.microsoft.com/office/drawing/2014/main" id="{B294D36A-65D1-7A4A-B44E-81334D5833B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00614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547" userDrawn="1">
          <p15:clr>
            <a:srgbClr val="FBAE40"/>
          </p15:clr>
        </p15:guide>
        <p15:guide id="4" pos="2411" userDrawn="1">
          <p15:clr>
            <a:srgbClr val="FBAE40"/>
          </p15:clr>
        </p15:guide>
        <p15:guide id="6" pos="4883" userDrawn="1">
          <p15:clr>
            <a:srgbClr val="FBAE40"/>
          </p15:clr>
        </p15:guide>
        <p15:guide id="8" pos="474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4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55BD758-F599-D943-8D6B-A2B167C14F7F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DF7B0D80-71B2-9948-A1B5-99CCBB2A39C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596171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DFB93E-C9FB-2F4F-A89E-2D3DD151F181}"/>
              </a:ext>
            </a:extLst>
          </p:cNvPr>
          <p:cNvSpPr/>
          <p:nvPr userDrawn="1"/>
        </p:nvSpPr>
        <p:spPr>
          <a:xfrm>
            <a:off x="334961" y="-485017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4B92E84A-B8AE-D145-8A3D-BE68A470188C}"/>
              </a:ext>
            </a:extLst>
          </p:cNvPr>
          <p:cNvSpPr/>
          <p:nvPr userDrawn="1"/>
        </p:nvSpPr>
        <p:spPr>
          <a:xfrm>
            <a:off x="3106960" y="-485017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522A928-7DD6-974E-B52D-723031A7AB79}"/>
              </a:ext>
            </a:extLst>
          </p:cNvPr>
          <p:cNvSpPr/>
          <p:nvPr userDrawn="1"/>
        </p:nvSpPr>
        <p:spPr>
          <a:xfrm>
            <a:off x="5880100" y="-484663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C4342483-9666-B94F-AD79-E111B0931C48}"/>
              </a:ext>
            </a:extLst>
          </p:cNvPr>
          <p:cNvSpPr/>
          <p:nvPr userDrawn="1"/>
        </p:nvSpPr>
        <p:spPr>
          <a:xfrm>
            <a:off x="8653780" y="-484663"/>
            <a:ext cx="2520728" cy="45719"/>
          </a:xfrm>
          <a:prstGeom prst="rect">
            <a:avLst/>
          </a:prstGeom>
          <a:solidFill>
            <a:schemeClr val="accent5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>
              <a:solidFill>
                <a:schemeClr val="accent6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038A97-D27D-B642-B2FD-9744821A9531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486DB35-28E9-BE46-A048-216C462840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9335B3D-A935-7941-BAFB-C7A98F057C47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58EC8B0F-9FE3-924D-BEE3-32BD1A4163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BA120F4-9C32-9145-87E0-FF751658910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7" name="Bildplatzhalter 4">
            <a:extLst>
              <a:ext uri="{FF2B5EF4-FFF2-40B4-BE49-F238E27FC236}">
                <a16:creationId xmlns:a16="http://schemas.microsoft.com/office/drawing/2014/main" id="{630DE8FB-031C-8B47-9B34-C2643B033B5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9162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3545" userDrawn="1">
          <p15:clr>
            <a:srgbClr val="FBAE40"/>
          </p15:clr>
        </p15:guide>
        <p15:guide id="4" pos="1958" userDrawn="1">
          <p15:clr>
            <a:srgbClr val="FBAE40"/>
          </p15:clr>
        </p15:guide>
        <p15:guide id="9" pos="3704" userDrawn="1">
          <p15:clr>
            <a:srgbClr val="FBAE40"/>
          </p15:clr>
        </p15:guide>
        <p15:guide id="10" pos="1799" userDrawn="1">
          <p15:clr>
            <a:srgbClr val="FBAE40"/>
          </p15:clr>
        </p15:guide>
        <p15:guide id="11" pos="5292" userDrawn="1">
          <p15:clr>
            <a:srgbClr val="FBAE40"/>
          </p15:clr>
        </p15:guide>
        <p15:guide id="12" pos="5450" userDrawn="1">
          <p15:clr>
            <a:srgbClr val="FBAE40"/>
          </p15:clr>
        </p15:guide>
        <p15:guide id="13" orient="horz" pos="377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Organigramm 5 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824E6A8-E759-6244-8A14-22EACE3B05A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3B3AD157-3097-B94B-8B4F-93D92D84DA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A0AD0E32-CD37-B242-A293-35D876572343}"/>
              </a:ext>
            </a:extLst>
          </p:cNvPr>
          <p:cNvSpPr/>
          <p:nvPr userDrawn="1"/>
        </p:nvSpPr>
        <p:spPr>
          <a:xfrm>
            <a:off x="334960" y="-744620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ED4B0FFD-9D36-4E4C-996B-32AAEF3540FC}"/>
              </a:ext>
            </a:extLst>
          </p:cNvPr>
          <p:cNvSpPr/>
          <p:nvPr userDrawn="1"/>
        </p:nvSpPr>
        <p:spPr>
          <a:xfrm>
            <a:off x="2566988" y="-749506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E47BBFDB-6C37-7E43-8398-293C6D67AA98}"/>
              </a:ext>
            </a:extLst>
          </p:cNvPr>
          <p:cNvSpPr/>
          <p:nvPr userDrawn="1"/>
        </p:nvSpPr>
        <p:spPr>
          <a:xfrm>
            <a:off x="4806421" y="-75146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BCEC317E-12E9-EA45-A2D8-9A472B7A3B94}"/>
              </a:ext>
            </a:extLst>
          </p:cNvPr>
          <p:cNvSpPr/>
          <p:nvPr userDrawn="1"/>
        </p:nvSpPr>
        <p:spPr>
          <a:xfrm>
            <a:off x="7037387" y="-75146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51C6CBEE-1464-424E-BCF5-E682120A6AD1}"/>
              </a:ext>
            </a:extLst>
          </p:cNvPr>
          <p:cNvSpPr/>
          <p:nvPr userDrawn="1"/>
        </p:nvSpPr>
        <p:spPr>
          <a:xfrm>
            <a:off x="9264120" y="-744619"/>
            <a:ext cx="198000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816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CE312-C013-B944-847C-B7BC52DDF78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D09695DD-E40F-FD4A-8C91-617AB5806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6A7003-49E0-2846-9672-C857D8C45E91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434AD662-A540-404E-9022-C1BE7465883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3D9EAD9D-E600-2044-9062-B1FE5C0CD9C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30" name="Bildplatzhalter 4">
            <a:extLst>
              <a:ext uri="{FF2B5EF4-FFF2-40B4-BE49-F238E27FC236}">
                <a16:creationId xmlns:a16="http://schemas.microsoft.com/office/drawing/2014/main" id="{0874B803-122E-8343-8DC2-6DC5DA76A20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24982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pos="2865" userDrawn="1">
          <p15:clr>
            <a:srgbClr val="FBAE40"/>
          </p15:clr>
        </p15:guide>
        <p15:guide id="4" pos="1617" userDrawn="1">
          <p15:clr>
            <a:srgbClr val="FBAE40"/>
          </p15:clr>
        </p15:guide>
        <p15:guide id="9" pos="4271" userDrawn="1">
          <p15:clr>
            <a:srgbClr val="FBAE40"/>
          </p15:clr>
        </p15:guide>
        <p15:guide id="10" pos="1459" userDrawn="1">
          <p15:clr>
            <a:srgbClr val="FBAE40"/>
          </p15:clr>
        </p15:guide>
        <p15:guide id="11" pos="5677" userDrawn="1">
          <p15:clr>
            <a:srgbClr val="FBAE40"/>
          </p15:clr>
        </p15:guide>
        <p15:guide id="12" pos="5836" userDrawn="1">
          <p15:clr>
            <a:srgbClr val="FBAE40"/>
          </p15:clr>
        </p15:guide>
        <p15:guide id="13" pos="3024" userDrawn="1">
          <p15:clr>
            <a:srgbClr val="FBAE40"/>
          </p15:clr>
        </p15:guide>
        <p15:guide id="14" pos="4430" userDrawn="1">
          <p15:clr>
            <a:srgbClr val="FBAE40"/>
          </p15:clr>
        </p15:guide>
        <p15:guide id="15" orient="horz" pos="377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10">
            <a:extLst>
              <a:ext uri="{FF2B5EF4-FFF2-40B4-BE49-F238E27FC236}">
                <a16:creationId xmlns:a16="http://schemas.microsoft.com/office/drawing/2014/main" id="{FA7170FA-0038-7C4E-A4FB-C173887BFA2E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Diagrammplatzhalter 2">
            <a:extLst>
              <a:ext uri="{FF2B5EF4-FFF2-40B4-BE49-F238E27FC236}">
                <a16:creationId xmlns:a16="http://schemas.microsoft.com/office/drawing/2014/main" id="{42095016-343E-9F41-9667-439DBD5A4FE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34799" y="1206000"/>
            <a:ext cx="10908000" cy="459948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A17D5FD-3098-BE4A-BC03-5C5E4757314B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E3E8C-A0FB-E642-875B-D21B77EE2E6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42EDB2F-DB65-1848-A88B-75BF04491EBC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4">
            <a:extLst>
              <a:ext uri="{FF2B5EF4-FFF2-40B4-BE49-F238E27FC236}">
                <a16:creationId xmlns:a16="http://schemas.microsoft.com/office/drawing/2014/main" id="{7724FF67-4A9F-AA4F-BB06-B96E2E6C9E4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35267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177FC00-58D2-AC4E-A5AB-8C5A174521C7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FEA509C-16C9-7F4E-A006-4B4A69FBAB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00179CD-2DFE-FE48-88FA-99A080006606}"/>
              </a:ext>
            </a:extLst>
          </p:cNvPr>
          <p:cNvSpPr>
            <a:spLocks noGrp="1"/>
          </p:cNvSpPr>
          <p:nvPr>
            <p:ph type="dt" sz="half" idx="33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69714213-985D-F049-AC24-0011BCAE291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2AFD8BD-1B68-074D-9599-F2383776A4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86B49C55-F108-3C42-B547-CC4E75AAC7BF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96982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6" name="Bildplatzhalter 5">
            <a:extLst>
              <a:ext uri="{FF2B5EF4-FFF2-40B4-BE49-F238E27FC236}">
                <a16:creationId xmlns:a16="http://schemas.microsoft.com/office/drawing/2014/main" id="{CA76EEEE-53F6-9642-B1ED-C868DA1F34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800" y="1206001"/>
            <a:ext cx="11520000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50F89A5-3C39-F749-B805-46E3C20CDDD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85C8D8-7D67-274F-AD1B-6EB7E2AD03FE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FD4C86A-1273-9243-B646-482137D81FC4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platzhalter 4">
            <a:extLst>
              <a:ext uri="{FF2B5EF4-FFF2-40B4-BE49-F238E27FC236}">
                <a16:creationId xmlns:a16="http://schemas.microsoft.com/office/drawing/2014/main" id="{F54E956C-C25B-424C-A798-CFAB5A0744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10608733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C11AC0-5E95-6446-A63C-B54CF66E1A7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964A4A2-ACC1-3A4D-B3DF-04B8BE323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9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3B06E7E-E9A1-9840-A9E1-79686DE197B3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5CEB99C0-EF74-E74F-B415-AC2BCEF5C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C1C382A7-D6AD-AB42-8366-09637EA67B7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9" name="Bildplatzhalter 4">
            <a:extLst>
              <a:ext uri="{FF2B5EF4-FFF2-40B4-BE49-F238E27FC236}">
                <a16:creationId xmlns:a16="http://schemas.microsoft.com/office/drawing/2014/main" id="{2CB2A227-4716-6A4A-8272-F88DB2FFFBE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75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5">
            <a:extLst>
              <a:ext uri="{FF2B5EF4-FFF2-40B4-BE49-F238E27FC236}">
                <a16:creationId xmlns:a16="http://schemas.microsoft.com/office/drawing/2014/main" id="{35C83EAB-0D4D-FF4D-BD7D-83582A1D3C0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4962" y="1206000"/>
            <a:ext cx="5617105" cy="45972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562226A8-783C-944D-805D-729AE9D7328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39933" y="1205999"/>
            <a:ext cx="5617105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95EFD5-E76A-D946-BC26-AD901858F228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C0CF17D-51BF-164A-AC97-07E21B06BA05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31F91C5D-F634-9644-87D6-699DB093E3DE}"/>
              </a:ext>
            </a:extLst>
          </p:cNvPr>
          <p:cNvSpPr txBox="1"/>
          <p:nvPr userDrawn="1"/>
        </p:nvSpPr>
        <p:spPr>
          <a:xfrm>
            <a:off x="4148529" y="-263968"/>
            <a:ext cx="181555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r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Rechter Bildrand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B5C2419-4BDD-B44C-B359-47312BEFFA1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BCDA3237-D4E2-544E-B93D-836F946396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3" name="Textplatzhalter 4">
            <a:extLst>
              <a:ext uri="{FF2B5EF4-FFF2-40B4-BE49-F238E27FC236}">
                <a16:creationId xmlns:a16="http://schemas.microsoft.com/office/drawing/2014/main" id="{54E92864-A0E0-314A-8C49-29B1171014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8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4" name="Textplatzhalter 4">
            <a:extLst>
              <a:ext uri="{FF2B5EF4-FFF2-40B4-BE49-F238E27FC236}">
                <a16:creationId xmlns:a16="http://schemas.microsoft.com/office/drawing/2014/main" id="{88AA7485-A9F3-004C-AE34-E8AC9C45BF7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800" y="5886899"/>
            <a:ext cx="5580964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013B5A4-26D9-8740-ACBB-09F01B22813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37AB9DCE-9E10-3E4C-857C-B8C27D76AE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39B1BBC-665F-AF4B-8F72-7AB1B40FEBE5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9" name="Textplatzhalter 2">
            <a:extLst>
              <a:ext uri="{FF2B5EF4-FFF2-40B4-BE49-F238E27FC236}">
                <a16:creationId xmlns:a16="http://schemas.microsoft.com/office/drawing/2014/main" id="{110A617E-8FCC-244D-8AD5-BF151B15A7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B143B38-D55C-EA4D-B6F2-C2894CCA34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20F8886F-22F5-4746-A8E8-574C3C4EC0C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12663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5999"/>
            <a:ext cx="5617104" cy="46008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F7B6FB-B0F6-3341-BCCD-5EA90FA3330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CC2644F-FCE1-1048-B810-F35855B30C08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09A680A6-80A5-3A40-89EC-AFFBA5113207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FEA65F3-E022-8A40-99FF-39D64B823CCE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9" name="Textplatzhalter 4">
            <a:extLst>
              <a:ext uri="{FF2B5EF4-FFF2-40B4-BE49-F238E27FC236}">
                <a16:creationId xmlns:a16="http://schemas.microsoft.com/office/drawing/2014/main" id="{47C19FD3-313A-D64E-9440-4A82499E3D5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6000"/>
            <a:ext cx="4796724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B2B3229-4766-F845-8CCB-5DC95F2708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0"/>
            <a:ext cx="5617106" cy="4608513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CB36594-3440-4A40-8496-8A327EE58A6B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3E86A0B5-4B53-424B-84C2-14958884B1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3D1ADDF-8F4C-BC48-B65C-59B0BEC4AA8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2E6B334F-49E0-7249-9A77-6189C78F5C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3A27012-D968-1444-9A3B-CE30153629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4" name="Bildplatzhalter 4">
            <a:extLst>
              <a:ext uri="{FF2B5EF4-FFF2-40B4-BE49-F238E27FC236}">
                <a16:creationId xmlns:a16="http://schemas.microsoft.com/office/drawing/2014/main" id="{FF730494-443D-2A43-8332-9B9FE56CBE8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848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10" orient="horz" pos="377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Text klein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2" name="Bildplatzhalter 5">
            <a:extLst>
              <a:ext uri="{FF2B5EF4-FFF2-40B4-BE49-F238E27FC236}">
                <a16:creationId xmlns:a16="http://schemas.microsoft.com/office/drawing/2014/main" id="{17EFA53D-6FD1-6F45-B98B-1BBDAA8A36B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39934" y="1206000"/>
            <a:ext cx="5617104" cy="459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0" tIns="0" rIns="0" bIns="0"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130442-AFCC-A34B-846F-B4148DBD901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334962" y="6429600"/>
            <a:ext cx="2742936" cy="97976"/>
          </a:xfrm>
          <a:prstGeom prst="rect">
            <a:avLst/>
          </a:prstGeom>
        </p:spPr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5A3B40C-54E9-AB4D-8AC7-E38CD18B5B70}"/>
              </a:ext>
            </a:extLst>
          </p:cNvPr>
          <p:cNvSpPr txBox="1"/>
          <p:nvPr userDrawn="1"/>
        </p:nvSpPr>
        <p:spPr>
          <a:xfrm>
            <a:off x="6227051" y="-26396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Linker Bildrand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671DC39-E545-5E4C-B503-4F1AA64CC520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70F38C7-64DE-D04A-B7C6-B8A2D35BC9D5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E7E246A2-CC15-8343-93B1-CFDABB587BD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39934" y="5885299"/>
            <a:ext cx="4751917" cy="97200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21" name="Textplatzhalter 2" descr="te " title="text">
            <a:extLst>
              <a:ext uri="{FF2B5EF4-FFF2-40B4-BE49-F238E27FC236}">
                <a16:creationId xmlns:a16="http://schemas.microsoft.com/office/drawing/2014/main" id="{CAAED048-28A8-8940-B7A5-3D4D92B767D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3" y="1206001"/>
            <a:ext cx="5617106" cy="4599488"/>
          </a:xfrm>
          <a:prstGeom prst="rect">
            <a:avLst/>
          </a:prstGeom>
        </p:spPr>
        <p:txBody>
          <a:bodyPr lIns="0" tIns="0" rIns="0" bIns="0" numCol="1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431D2AF-8FEB-7841-B7CE-8E7D120E0BD5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7B87EDE-89CA-8D42-9DC8-E7B7769EDC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F268177-AE4A-684B-8FE0-98F4DB068EC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70E987E8-E4E5-1C47-B903-44A3B86ED49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86D69A4-9E2A-FB4E-8DF6-21FBA629150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0" name="Bildplatzhalter 4">
            <a:extLst>
              <a:ext uri="{FF2B5EF4-FFF2-40B4-BE49-F238E27FC236}">
                <a16:creationId xmlns:a16="http://schemas.microsoft.com/office/drawing/2014/main" id="{2CF0516E-EB4A-A449-8DFA-05FA5ED672A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0503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pos="3931" userDrawn="1">
          <p15:clr>
            <a:srgbClr val="FBAE40"/>
          </p15:clr>
        </p15:guide>
        <p15:guide id="6" pos="3749" userDrawn="1">
          <p15:clr>
            <a:srgbClr val="FBAE40"/>
          </p15:clr>
        </p15:guide>
        <p15:guide id="7" orient="horz" pos="754" userDrawn="1">
          <p15:clr>
            <a:srgbClr val="FBAE40"/>
          </p15:clr>
        </p15:guide>
        <p15:guide id="8" orient="horz" pos="187" userDrawn="1">
          <p15:clr>
            <a:srgbClr val="FBAE40"/>
          </p15:clr>
        </p15:guide>
        <p15:guide id="9" orient="horz" pos="377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1 Bild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7" name="Bildplatzhalter 5">
            <a:extLst>
              <a:ext uri="{FF2B5EF4-FFF2-40B4-BE49-F238E27FC236}">
                <a16:creationId xmlns:a16="http://schemas.microsoft.com/office/drawing/2014/main" id="{CC0E7EA5-5642-534B-A54D-23A7A42F665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5805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FontTx/>
              <a:buNone/>
              <a:defRPr sz="20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Vollformat</a:t>
            </a:r>
          </a:p>
        </p:txBody>
      </p:sp>
      <p:sp>
        <p:nvSpPr>
          <p:cNvPr id="8" name="Textplatzhalter 4">
            <a:extLst>
              <a:ext uri="{FF2B5EF4-FFF2-40B4-BE49-F238E27FC236}">
                <a16:creationId xmlns:a16="http://schemas.microsoft.com/office/drawing/2014/main" id="{9ED79333-D2FE-4149-A558-6ACD9C9F39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3E935-DC8B-EE4A-A835-A6B75AB07EE4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284B28-82C0-7D4A-B3DD-7BF6E2000D6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A291B1AC-EAF4-764A-B143-A5E022AB5170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A0E61C0F-3B73-384B-8065-6D982FD45D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3" name="Bildplatzhalter 4">
            <a:extLst>
              <a:ext uri="{FF2B5EF4-FFF2-40B4-BE49-F238E27FC236}">
                <a16:creationId xmlns:a16="http://schemas.microsoft.com/office/drawing/2014/main" id="{48C0BA75-FEC2-B143-96A7-7F0A36612E7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08CB54A-796D-8146-ADB4-80A2698D93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33858" y="7129"/>
            <a:ext cx="12166650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51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Video voll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0" y="7129"/>
            <a:ext cx="12192000" cy="6843741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C143E493-6FF6-CA40-BAA4-1659EEE48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3CD7396E-618B-1D42-9491-D3E42AB8C8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21F34162-D4E3-FD41-8C92-098D0E9599D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3823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13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D7230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52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Video 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33974690-2F6E-0244-AD72-14E5E6162FC5}"/>
              </a:ext>
            </a:extLst>
          </p:cNvPr>
          <p:cNvSpPr>
            <a:spLocks noGrp="1"/>
          </p:cNvSpPr>
          <p:nvPr>
            <p:ph type="media" sz="quarter" idx="29"/>
          </p:nvPr>
        </p:nvSpPr>
        <p:spPr>
          <a:xfrm>
            <a:off x="334963" y="1196975"/>
            <a:ext cx="10909300" cy="4608513"/>
          </a:xfrm>
          <a:prstGeom prst="rect">
            <a:avLst/>
          </a:prstGeom>
        </p:spPr>
        <p:txBody>
          <a:bodyPr/>
          <a:lstStyle>
            <a:lvl1pPr>
              <a:buNone/>
              <a:defRPr sz="20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FADD80C-69BF-394C-8E09-B1E69D9AF17E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EE67E46-D097-D54C-821F-7C2BC5595539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DFF2F0-219B-604D-8A04-4A0A5184148D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E4E504BD-D8EC-5C4C-B753-4E75542C93A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1032B5D-DEF2-5F42-8B82-27D1F1CF1F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7" name="Bildplatzhalter 4">
            <a:extLst>
              <a:ext uri="{FF2B5EF4-FFF2-40B4-BE49-F238E27FC236}">
                <a16:creationId xmlns:a16="http://schemas.microsoft.com/office/drawing/2014/main" id="{CB6F7CC5-BB04-744D-AC90-D1C2F3CD661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3370869-6FB1-0545-9436-445EB7325BF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rcRect/>
          <a:stretch/>
        </p:blipFill>
        <p:spPr>
          <a:xfrm>
            <a:off x="12521185" y="7129"/>
            <a:ext cx="12191997" cy="684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26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545">
          <p15:clr>
            <a:srgbClr val="FBAE40"/>
          </p15:clr>
        </p15:guide>
        <p15:guide id="3" orient="horz" pos="754">
          <p15:clr>
            <a:srgbClr val="FBAE40"/>
          </p15:clr>
        </p15:guide>
        <p15:guide id="4" orient="horz" pos="18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KA_Präsentation // Cover_V3">
    <p:bg>
      <p:bgPr>
        <a:solidFill>
          <a:srgbClr val="D723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320C3BA-CEBB-E24E-BD6C-4E6FC97707F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4963" y="296863"/>
            <a:ext cx="1737360" cy="967740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936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36725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00A371-89E2-ED47-9691-9E9170B97BE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377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 userDrawn="1">
          <p15:clr>
            <a:srgbClr val="FBAE40"/>
          </p15:clr>
        </p15:guide>
        <p15:guide id="3" orient="horz" pos="157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8">
            <a:extLst>
              <a:ext uri="{FF2B5EF4-FFF2-40B4-BE49-F238E27FC236}">
                <a16:creationId xmlns:a16="http://schemas.microsoft.com/office/drawing/2014/main" id="{36ED98AA-1C46-0443-A5FC-11C077AE810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2744789"/>
            <a:ext cx="12192000" cy="41060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2000"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C4D843-9687-5E47-9E23-8DA6E1D2F540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B4AE916-8FBE-0A48-921A-1DECF82C926C}"/>
              </a:ext>
            </a:extLst>
          </p:cNvPr>
          <p:cNvSpPr txBox="1"/>
          <p:nvPr userDrawn="1"/>
        </p:nvSpPr>
        <p:spPr>
          <a:xfrm>
            <a:off x="543403" y="4065509"/>
            <a:ext cx="8023301" cy="1950116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763"/>
              </a:lnSpc>
            </a:pPr>
            <a:endParaRPr lang="de-DE" sz="4717" b="0" i="0" baseline="0">
              <a:solidFill>
                <a:srgbClr val="E6321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platzhalter 11">
            <a:extLst>
              <a:ext uri="{FF2B5EF4-FFF2-40B4-BE49-F238E27FC236}">
                <a16:creationId xmlns:a16="http://schemas.microsoft.com/office/drawing/2014/main" id="{EF3C5B44-AC6E-2D48-924E-3901DAE94B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3044" y="1548000"/>
            <a:ext cx="9601200" cy="1093600"/>
          </a:xfrm>
          <a:prstGeom prst="rect">
            <a:avLst/>
          </a:prstGeom>
        </p:spPr>
        <p:txBody>
          <a:bodyPr vert="horz" lIns="0" tIns="0" rIns="0" bIns="0" anchor="b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</a:p>
        </p:txBody>
      </p:sp>
      <p:sp>
        <p:nvSpPr>
          <p:cNvPr id="10" name="Bildplatzhalter 3">
            <a:extLst>
              <a:ext uri="{FF2B5EF4-FFF2-40B4-BE49-F238E27FC236}">
                <a16:creationId xmlns:a16="http://schemas.microsoft.com/office/drawing/2014/main" id="{63594EE7-6D4C-F342-9549-A73FD626E6D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63200" y="2065732"/>
            <a:ext cx="1355141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EC0280D-1DC9-4D4F-8C6D-4C387A85644A}"/>
              </a:ext>
            </a:extLst>
          </p:cNvPr>
          <p:cNvSpPr txBox="1"/>
          <p:nvPr userDrawn="1"/>
        </p:nvSpPr>
        <p:spPr>
          <a:xfrm>
            <a:off x="-2356645" y="2343995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Grundlinie Headline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F7E0B84-5208-5649-A1CA-6D74146EDC74}"/>
              </a:ext>
            </a:extLst>
          </p:cNvPr>
          <p:cNvSpPr txBox="1"/>
          <p:nvPr userDrawn="1"/>
        </p:nvSpPr>
        <p:spPr>
          <a:xfrm>
            <a:off x="-2382169" y="2726620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Bild, K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86480DE9-73A8-2249-BD4A-8C2D2FA63776}"/>
              </a:ext>
            </a:extLst>
          </p:cNvPr>
          <p:cNvSpPr txBox="1"/>
          <p:nvPr userDrawn="1"/>
        </p:nvSpPr>
        <p:spPr>
          <a:xfrm>
            <a:off x="-2382169" y="629614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Bild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8D9F442-01BB-6F4C-A1FF-816B3394AAE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0000"/>
          </a:blip>
          <a:srcRect/>
          <a:stretch/>
        </p:blipFill>
        <p:spPr>
          <a:xfrm>
            <a:off x="12521185" y="7129"/>
            <a:ext cx="12191997" cy="6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871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9">
          <p15:clr>
            <a:srgbClr val="FBAE40"/>
          </p15:clr>
        </p15:guide>
        <p15:guide id="3" orient="horz" pos="157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Cover_V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4" name="Textplatzhalter 11">
            <a:extLst>
              <a:ext uri="{FF2B5EF4-FFF2-40B4-BE49-F238E27FC236}">
                <a16:creationId xmlns:a16="http://schemas.microsoft.com/office/drawing/2014/main" id="{AD848F20-E885-8540-A608-6B6DA063C4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881001"/>
            <a:ext cx="9601200" cy="1488815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lnSpc>
                <a:spcPts val="4200"/>
              </a:lnSpc>
              <a:spcBef>
                <a:spcPts val="0"/>
              </a:spcBef>
              <a:buFontTx/>
              <a:buNone/>
              <a:defRPr sz="4400" spc="-70" baseline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Willkommen!</a:t>
            </a:r>
          </a:p>
          <a:p>
            <a:pPr lvl="0"/>
            <a:r>
              <a:rPr lang="de-DE"/>
              <a:t>Hier steht die Headline </a:t>
            </a:r>
            <a:br>
              <a:rPr lang="de-DE"/>
            </a:br>
            <a:r>
              <a:rPr lang="de-DE"/>
              <a:t>der Präsentation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9190E2B-E77D-C849-914C-35375BDC90B2}"/>
              </a:ext>
            </a:extLst>
          </p:cNvPr>
          <p:cNvSpPr txBox="1"/>
          <p:nvPr userDrawn="1"/>
        </p:nvSpPr>
        <p:spPr>
          <a:xfrm>
            <a:off x="1063468" y="6629836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0DEA4B71-C0F6-A143-91CD-20DCCAFE1EC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663200" y="1206000"/>
            <a:ext cx="1355294" cy="222568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>
              <a:defRPr sz="100" baseline="0">
                <a:solidFill>
                  <a:srgbClr val="D72305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497CFA3-6340-C34D-B768-F7A95EB4E9C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63200" y="302400"/>
            <a:ext cx="1356360" cy="914400"/>
          </a:xfrm>
          <a:prstGeom prst="rect">
            <a:avLst/>
          </a:prstGeom>
        </p:spPr>
      </p:pic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8BD6479-55DD-AC47-9F75-3DCC5AA8DA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4800" y="6560424"/>
            <a:ext cx="3271937" cy="1023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907" b="0" baseline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Vorname Nachname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9A9E72F-1ACA-F247-8BD4-0C1BBC4CCD82}"/>
              </a:ext>
            </a:extLst>
          </p:cNvPr>
          <p:cNvSpPr txBox="1"/>
          <p:nvPr userDrawn="1"/>
        </p:nvSpPr>
        <p:spPr>
          <a:xfrm>
            <a:off x="-2382169" y="1828971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9C5C9DE-460D-3A49-889E-B30613FE6DB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12557760" y="7129"/>
            <a:ext cx="12192000" cy="684374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F38B288-F314-D247-B61E-DD5F7516106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34965" y="296863"/>
            <a:ext cx="1737356" cy="96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3370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1185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86E46402-E95E-8E4B-91CE-C6482D95DF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0" y="1206001"/>
            <a:ext cx="10909303" cy="4599488"/>
          </a:xfrm>
          <a:prstGeom prst="rect">
            <a:avLst/>
          </a:prstGeom>
        </p:spPr>
        <p:txBody>
          <a:bodyPr lIns="0" tIns="0" rIns="0" bIns="0" numCol="1" spcCol="720000"/>
          <a:lstStyle>
            <a:lvl1pPr marL="0" indent="0">
              <a:lnSpc>
                <a:spcPts val="2100"/>
              </a:lnSpc>
              <a:spcBef>
                <a:spcPts val="1350"/>
              </a:spcBef>
              <a:spcAft>
                <a:spcPts val="0"/>
              </a:spcAft>
              <a:buSzPct val="90000"/>
              <a:buFontTx/>
              <a:buNone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225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100000"/>
              <a:buFontTx/>
              <a:buBlip>
                <a:blip r:embed="rId2"/>
              </a:buBlip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225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80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None/>
              <a:defRPr sz="1452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18pt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18pt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9" name="Textplatzhalter 2">
            <a:extLst>
              <a:ext uri="{FF2B5EF4-FFF2-40B4-BE49-F238E27FC236}">
                <a16:creationId xmlns:a16="http://schemas.microsoft.com/office/drawing/2014/main" id="{901185BA-D52F-D14B-86B3-9443C18925B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2E72119-490B-1845-9D75-16B134CF87E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97E69B1-EE6A-9E46-A114-65ACB3875226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318F462-CCE5-C94F-B170-2AB521F1013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18" name="Bildplatzhalter 4">
            <a:extLst>
              <a:ext uri="{FF2B5EF4-FFF2-40B4-BE49-F238E27FC236}">
                <a16:creationId xmlns:a16="http://schemas.microsoft.com/office/drawing/2014/main" id="{0C63B4FA-C073-1D44-BD94-A80B4471D60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2160C-E371-2E42-9471-C2D3D30ED020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2521184" y="7129"/>
            <a:ext cx="12192000" cy="6843742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AB2C604-EF2B-4241-9B8D-353525CC64B5}"/>
              </a:ext>
            </a:extLst>
          </p:cNvPr>
          <p:cNvSpPr>
            <a:spLocks noGrp="1"/>
          </p:cNvSpPr>
          <p:nvPr>
            <p:ph type="dt" sz="half" idx="27"/>
          </p:nvPr>
        </p:nvSpPr>
        <p:spPr/>
        <p:txBody>
          <a:bodyPr/>
          <a:lstStyle/>
          <a:p>
            <a:r>
              <a:rPr lang="de-DE"/>
              <a:t>20. Januar 2021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536C2A7-C47B-254D-B8A7-9A5F4F781FC8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7CA1E7AB-4DEA-5C4B-BF0E-2A91CF7C83B6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054334"/>
      </p:ext>
    </p:extLst>
  </p:cSld>
  <p:clrMapOvr>
    <a:masterClrMapping/>
  </p:clrMapOvr>
  <p:transition spd="slow">
    <p:push dir="u"/>
  </p:transition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FT /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B7D610AA-3D36-484D-8F57-7B53FF0FF4D4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F0FB05-04C2-824E-B783-EC81EB6AD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4961" y="1206000"/>
            <a:ext cx="10908000" cy="4599488"/>
          </a:xfrm>
          <a:prstGeom prst="rect">
            <a:avLst/>
          </a:prstGeom>
        </p:spPr>
        <p:txBody>
          <a:bodyPr lIns="0" tIns="0" rIns="0" bIns="0" numCol="2" spcCol="360000"/>
          <a:lstStyle>
            <a:lvl1pPr marL="0" indent="0">
              <a:lnSpc>
                <a:spcPts val="1700"/>
              </a:lnSpc>
              <a:spcBef>
                <a:spcPts val="1200"/>
              </a:spcBef>
              <a:spcAft>
                <a:spcPts val="0"/>
              </a:spcAft>
              <a:buSzPct val="90000"/>
              <a:buFontTx/>
              <a:buNone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252000" indent="-252000">
              <a:lnSpc>
                <a:spcPts val="1800"/>
              </a:lnSpc>
              <a:spcBef>
                <a:spcPts val="350"/>
              </a:spcBef>
              <a:spcAft>
                <a:spcPts val="20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504000" indent="-252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FontTx/>
              <a:buBlip>
                <a:blip r:embed="rId2"/>
              </a:buBlip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04000" indent="-234000">
              <a:lnSpc>
                <a:spcPts val="1800"/>
              </a:lnSpc>
              <a:spcBef>
                <a:spcPts val="350"/>
              </a:spcBef>
              <a:spcAft>
                <a:spcPts val="0"/>
              </a:spcAft>
              <a:buSzPct val="90000"/>
              <a:buFont typeface="Arial" pitchFamily="2" charset="2"/>
              <a:buChar char="-"/>
              <a:defRPr sz="1452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 marL="504000" indent="0">
              <a:lnSpc>
                <a:spcPts val="1800"/>
              </a:lnSpc>
              <a:spcBef>
                <a:spcPts val="500"/>
              </a:spcBef>
              <a:spcAft>
                <a:spcPts val="0"/>
              </a:spcAft>
              <a:buNone/>
              <a:defRPr sz="1450" b="0" i="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de-DE"/>
              <a:t>Mastertextformat bearbeiten 14,5pt</a:t>
            </a:r>
          </a:p>
          <a:p>
            <a:pPr lvl="1"/>
            <a:r>
              <a:rPr lang="de-DE"/>
              <a:t>Zweite Ebene 14,5pt</a:t>
            </a:r>
          </a:p>
          <a:p>
            <a:pPr lvl="2"/>
            <a:r>
              <a:rPr lang="de-DE"/>
              <a:t>Dritte Ebene 14,5pt</a:t>
            </a:r>
          </a:p>
          <a:p>
            <a:pPr lvl="3"/>
            <a:r>
              <a:rPr lang="de-DE"/>
              <a:t>Vierte Ebene 14,5pt</a:t>
            </a:r>
          </a:p>
          <a:p>
            <a:pPr lvl="4"/>
            <a:r>
              <a:rPr lang="de-DE"/>
              <a:t>Fünfte Ebene 14,5pt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45547AE-9F51-BC4D-A0C3-AB4FB54A3F3B}"/>
              </a:ext>
            </a:extLst>
          </p:cNvPr>
          <p:cNvSpPr txBox="1"/>
          <p:nvPr userDrawn="1"/>
        </p:nvSpPr>
        <p:spPr>
          <a:xfrm>
            <a:off x="1226976" y="972102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370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442C040-18F3-0C47-AAF2-E2091A982E69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D001DC8-3FA9-D845-9FBD-B5FBD14A6F2F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B82DBDE-22F0-EA49-8FE1-81FDE3F246C1}"/>
              </a:ext>
            </a:extLst>
          </p:cNvPr>
          <p:cNvSpPr txBox="1"/>
          <p:nvPr userDrawn="1"/>
        </p:nvSpPr>
        <p:spPr>
          <a:xfrm>
            <a:off x="5916613" y="-285042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2-spaltiger Text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6AAFD6B-6B4E-4244-A5BE-4A87DF4104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</a:blip>
          <a:srcRect/>
          <a:stretch/>
        </p:blipFill>
        <p:spPr>
          <a:xfrm>
            <a:off x="12521184" y="7129"/>
            <a:ext cx="12191999" cy="6843742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C5E3C4FF-AC9F-F54B-8465-1AC4021BC55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879FB237-7ED6-3346-A8F6-42573391E724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16" name="Foliennummernplatzhalter 15">
            <a:extLst>
              <a:ext uri="{FF2B5EF4-FFF2-40B4-BE49-F238E27FC236}">
                <a16:creationId xmlns:a16="http://schemas.microsoft.com/office/drawing/2014/main" id="{474AE2D7-E79E-3A47-87A1-AFF2B757597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AAD67889-1293-ED41-AF2F-6BE684E4815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4C47BBE0-2958-B54C-92CA-A77794DE3B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2" name="Bildplatzhalter 4">
            <a:extLst>
              <a:ext uri="{FF2B5EF4-FFF2-40B4-BE49-F238E27FC236}">
                <a16:creationId xmlns:a16="http://schemas.microsoft.com/office/drawing/2014/main" id="{A0D9FB48-6DBE-634D-B186-40432575C26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0982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 userDrawn="1">
          <p15:clr>
            <a:srgbClr val="FBAE40"/>
          </p15:clr>
        </p15:guide>
        <p15:guide id="2" pos="354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18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MT_Präsentation // Headline +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feld 39">
            <a:extLst>
              <a:ext uri="{FF2B5EF4-FFF2-40B4-BE49-F238E27FC236}">
                <a16:creationId xmlns:a16="http://schemas.microsoft.com/office/drawing/2014/main" id="{B2417DED-3B99-4349-8BA5-D2109765036F}"/>
              </a:ext>
            </a:extLst>
          </p:cNvPr>
          <p:cNvSpPr txBox="1"/>
          <p:nvPr userDrawn="1"/>
        </p:nvSpPr>
        <p:spPr>
          <a:xfrm>
            <a:off x="13298216" y="3780960"/>
            <a:ext cx="0" cy="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 rtlCol="0" anchor="b">
            <a:noAutofit/>
          </a:bodyPr>
          <a:lstStyle/>
          <a:p>
            <a:pPr algn="l"/>
            <a:endParaRPr lang="de-DE" sz="1540" err="1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B0D38BF-744C-2647-A960-B16C505A887C}"/>
              </a:ext>
            </a:extLst>
          </p:cNvPr>
          <p:cNvSpPr txBox="1"/>
          <p:nvPr userDrawn="1"/>
        </p:nvSpPr>
        <p:spPr>
          <a:xfrm>
            <a:off x="-2356645" y="264266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Headline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F8D2AB-3FDC-2345-99C7-291CBDCB285C}"/>
              </a:ext>
            </a:extLst>
          </p:cNvPr>
          <p:cNvSpPr txBox="1"/>
          <p:nvPr userDrawn="1"/>
        </p:nvSpPr>
        <p:spPr>
          <a:xfrm>
            <a:off x="-2356645" y="114995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Inhalt</a:t>
            </a:r>
          </a:p>
        </p:txBody>
      </p:sp>
      <p:graphicFrame>
        <p:nvGraphicFramePr>
          <p:cNvPr id="16" name="Tabellenplatzhalter 3">
            <a:extLst>
              <a:ext uri="{FF2B5EF4-FFF2-40B4-BE49-F238E27FC236}">
                <a16:creationId xmlns:a16="http://schemas.microsoft.com/office/drawing/2014/main" id="{8547AEB8-9C30-F74C-BCA7-E98FD69BF063}"/>
              </a:ext>
            </a:extLst>
          </p:cNvPr>
          <p:cNvGraphicFramePr>
            <a:graphicFrameLocks/>
          </p:cNvGraphicFramePr>
          <p:nvPr userDrawn="1">
            <p:extLst>
              <p:ext uri="{D42A27DB-BD31-4B8C-83A1-F6EECF244321}">
                <p14:modId xmlns:p14="http://schemas.microsoft.com/office/powerpoint/2010/main" val="3030657280"/>
              </p:ext>
            </p:extLst>
          </p:nvPr>
        </p:nvGraphicFramePr>
        <p:xfrm>
          <a:off x="334962" y="1223694"/>
          <a:ext cx="10909300" cy="2050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81860">
                  <a:extLst>
                    <a:ext uri="{9D8B030D-6E8A-4147-A177-3AD203B41FA5}">
                      <a16:colId xmlns:a16="http://schemas.microsoft.com/office/drawing/2014/main" val="2407453687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035961621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328942624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1653075632"/>
                    </a:ext>
                  </a:extLst>
                </a:gridCol>
                <a:gridCol w="2181860">
                  <a:extLst>
                    <a:ext uri="{9D8B030D-6E8A-4147-A177-3AD203B41FA5}">
                      <a16:colId xmlns:a16="http://schemas.microsoft.com/office/drawing/2014/main" val="267688811"/>
                    </a:ext>
                  </a:extLst>
                </a:gridCol>
              </a:tblGrid>
              <a:tr h="313200"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1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2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3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4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45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Text 5 </a:t>
                      </a:r>
                    </a:p>
                  </a:txBody>
                  <a:tcPr marL="121920" marR="12192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36381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pPr marL="0" marR="0" lvl="0" indent="0" algn="l" defTabSz="9144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0" i="0" baseline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Kopieren Sie bitte diese Tabelle auf die gewünschte Seite und befüllen Sie diese anschließend</a:t>
                      </a: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33460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083416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1044271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130585"/>
                  </a:ext>
                </a:extLst>
              </a:tr>
              <a:tr h="273600"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0" i="0" baseline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0000" marR="120000"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9448792"/>
                  </a:ext>
                </a:extLst>
              </a:tr>
            </a:tbl>
          </a:graphicData>
        </a:graphic>
      </p:graphicFrame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6A71D293-D3EB-7149-8C21-21F0D23695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4800" y="5886899"/>
            <a:ext cx="10608733" cy="9797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FontTx/>
              <a:buNone/>
              <a:defRPr sz="770" baseline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de-DE"/>
              <a:t>Hier kommt die Quelle/Legende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29D2C92-F854-9545-923A-93B7916AD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rcRect/>
          <a:stretch/>
        </p:blipFill>
        <p:spPr>
          <a:xfrm>
            <a:off x="12521184" y="7129"/>
            <a:ext cx="12191999" cy="6843741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ACCCF20-7C7E-1A46-AA50-89130936CD2A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r>
              <a:rPr lang="de-DE"/>
              <a:t>20. Januar 2021</a:t>
            </a:r>
            <a:endParaRPr lang="de-DE" sz="100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574FDB5-0976-474B-8851-9D4A33AD64EF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72A8FAD-934D-2B42-8C2C-1923D097BC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0DB07685-E6B4-5E41-AA73-041CFF227EB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4962" y="306002"/>
            <a:ext cx="10909301" cy="89097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3000"/>
              </a:lnSpc>
              <a:buNone/>
              <a:defRPr sz="3200" spc="-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0" indent="0">
              <a:lnSpc>
                <a:spcPts val="1600"/>
              </a:lnSpc>
              <a:spcBef>
                <a:spcPts val="500"/>
              </a:spcBef>
              <a:buNone/>
              <a:defRPr sz="1800" b="0" i="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 marL="0" indent="0">
              <a:lnSpc>
                <a:spcPts val="1400"/>
              </a:lnSpc>
              <a:spcBef>
                <a:spcPts val="500"/>
              </a:spcBef>
              <a:buNone/>
              <a:defRPr sz="1450" b="0" i="0" baseline="0">
                <a:latin typeface="Calibri" panose="020F0502020204030204" pitchFamily="34" charset="0"/>
                <a:cs typeface="Calibri" panose="020F0502020204030204" pitchFamily="34" charset="0"/>
              </a:defRPr>
            </a:lvl3pPr>
          </a:lstStyle>
          <a:p>
            <a:pPr lvl="0"/>
            <a:r>
              <a:rPr lang="de-DE"/>
              <a:t>Mastertextformat bearbeiten 32pt / ZA 30pt</a:t>
            </a:r>
          </a:p>
          <a:p>
            <a:pPr lvl="1"/>
            <a:r>
              <a:rPr lang="de-DE"/>
              <a:t>Zweite Ebene 18pt</a:t>
            </a:r>
          </a:p>
          <a:p>
            <a:pPr lvl="2"/>
            <a:r>
              <a:rPr lang="de-DE"/>
              <a:t>Dritte Ebene 14,5pt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7A00F15-E7DE-3D4C-9333-B5BB48AB417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1244769" y="299812"/>
            <a:ext cx="665997" cy="448986"/>
          </a:xfrm>
          <a:prstGeom prst="rect">
            <a:avLst/>
          </a:prstGeom>
        </p:spPr>
      </p:pic>
      <p:sp>
        <p:nvSpPr>
          <p:cNvPr id="21" name="Bildplatzhalter 4">
            <a:extLst>
              <a:ext uri="{FF2B5EF4-FFF2-40B4-BE49-F238E27FC236}">
                <a16:creationId xmlns:a16="http://schemas.microsoft.com/office/drawing/2014/main" id="{74C0A6CA-28D0-A749-95FC-15B7AB099BC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1244768" y="5470338"/>
            <a:ext cx="666000" cy="1090800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47" r="47"/>
            </a:stretch>
          </a:blipFill>
        </p:spPr>
        <p:txBody>
          <a:bodyPr/>
          <a:lstStyle>
            <a:lvl1pPr marL="0" indent="0">
              <a:buNone/>
              <a:defRPr sz="100" b="0" i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75472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54" userDrawn="1">
          <p15:clr>
            <a:srgbClr val="FBAE40"/>
          </p15:clr>
        </p15:guide>
        <p15:guide id="2" orient="horz" pos="187" userDrawn="1">
          <p15:clr>
            <a:srgbClr val="FBAE40"/>
          </p15:clr>
        </p15:guide>
        <p15:guide id="3" orient="horz" pos="377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4963" y="296864"/>
            <a:ext cx="1737360" cy="96774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865" r:id="rId2"/>
    <p:sldLayoutId id="2147483732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286D881-C191-674F-A26E-410BBB8FC62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34965" y="296864"/>
            <a:ext cx="1737356" cy="96773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2A008FA-65D3-0E47-AEB5-37D11E17DB0B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3200" y="295200"/>
            <a:ext cx="135636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50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70" r:id="rId2"/>
    <p:sldLayoutId id="2147483825" r:id="rId3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87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pos="6289" userDrawn="1">
          <p15:clr>
            <a:srgbClr val="F26B43"/>
          </p15:clr>
        </p15:guide>
        <p15:guide id="10" pos="6440" userDrawn="1">
          <p15:clr>
            <a:srgbClr val="F26B43"/>
          </p15:clr>
        </p15:guide>
        <p15:guide id="11" orient="horz" pos="4042" userDrawn="1">
          <p15:clr>
            <a:srgbClr val="F26B43"/>
          </p15:clr>
        </p15:guide>
        <p15:guide id="12" orient="horz" pos="4197" userDrawn="1">
          <p15:clr>
            <a:srgbClr val="F26B43"/>
          </p15:clr>
        </p15:guide>
        <p15:guide id="14" orient="horz" pos="43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feld 19">
            <a:extLst>
              <a:ext uri="{FF2B5EF4-FFF2-40B4-BE49-F238E27FC236}">
                <a16:creationId xmlns:a16="http://schemas.microsoft.com/office/drawing/2014/main" id="{71B0FBC3-4352-044E-8291-90541ABE6965}"/>
              </a:ext>
            </a:extLst>
          </p:cNvPr>
          <p:cNvSpPr txBox="1"/>
          <p:nvPr userDrawn="1"/>
        </p:nvSpPr>
        <p:spPr>
          <a:xfrm>
            <a:off x="-2356645" y="619408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Oberkante Navigation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037490B-ECC9-B74B-97A2-DEB675E2D160}"/>
              </a:ext>
            </a:extLst>
          </p:cNvPr>
          <p:cNvSpPr txBox="1"/>
          <p:nvPr userDrawn="1"/>
        </p:nvSpPr>
        <p:spPr>
          <a:xfrm>
            <a:off x="-2356645" y="5657108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Unterkante Inhalt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5AB5AF7D-3C45-1849-B0BB-6B0935832BBC}"/>
              </a:ext>
            </a:extLst>
          </p:cNvPr>
          <p:cNvSpPr txBox="1"/>
          <p:nvPr userDrawn="1"/>
        </p:nvSpPr>
        <p:spPr>
          <a:xfrm>
            <a:off x="383118" y="6996029"/>
            <a:ext cx="1650503" cy="148380"/>
          </a:xfrm>
          <a:prstGeom prst="rect">
            <a:avLst/>
          </a:prstGeom>
          <a:ln>
            <a:noFill/>
          </a:ln>
        </p:spPr>
        <p:txBody>
          <a:bodyPr wrap="square" lIns="0" tIns="0" rIns="0" bIns="0" rtlCol="0" anchor="b">
            <a:noAutofit/>
          </a:bodyPr>
          <a:lstStyle/>
          <a:p>
            <a:pPr algn="l"/>
            <a:r>
              <a:rPr lang="de-DE" sz="726" b="0" i="0" baseline="0">
                <a:solidFill>
                  <a:schemeClr val="tx2">
                    <a:lumMod val="50000"/>
                  </a:schemeClr>
                </a:solidFill>
                <a:latin typeface="Calibri" panose="020F0502020204030204" pitchFamily="34" charset="0"/>
              </a:rPr>
              <a:t>Linke Kante Navigation</a:t>
            </a:r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E840325F-7756-0149-8183-117E8A6BE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4963" y="6431336"/>
            <a:ext cx="2742936" cy="9797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13005BA2-ABF8-0A46-8B15-84F2660EFA6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1" name="Fußzeilenplatzhalter 1">
            <a:extLst>
              <a:ext uri="{FF2B5EF4-FFF2-40B4-BE49-F238E27FC236}">
                <a16:creationId xmlns:a16="http://schemas.microsoft.com/office/drawing/2014/main" id="{30392229-6F47-7741-914D-5DBE64320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4963" y="6153519"/>
            <a:ext cx="10909299" cy="13894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lnSpc>
                <a:spcPts val="839"/>
              </a:lnSpc>
              <a:defRPr sz="100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de-DE"/>
              <a:t>Hochschule Karlsruhe</a:t>
            </a:r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90108F2C-E92D-444D-A4AF-D5EFEA52A7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4699" y="6274088"/>
            <a:ext cx="2743200" cy="13357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chemeClr val="accent5"/>
                </a:solidFill>
              </a:defRPr>
            </a:lvl1pPr>
          </a:lstStyle>
          <a:p>
            <a:r>
              <a:rPr lang="de-DE"/>
              <a:t>20. Januar 2021</a:t>
            </a:r>
          </a:p>
        </p:txBody>
      </p:sp>
    </p:spTree>
    <p:extLst>
      <p:ext uri="{BB962C8B-B14F-4D97-AF65-F5344CB8AC3E}">
        <p14:creationId xmlns:p14="http://schemas.microsoft.com/office/powerpoint/2010/main" val="2534388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</p:sldLayoutIdLst>
  <p:hf hdr="0"/>
  <p:txStyles>
    <p:titleStyle>
      <a:lvl1pPr algn="l" defTabSz="9144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3" indent="-228613" algn="l" defTabSz="9144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40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67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94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21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48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75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02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429" indent="-228613" algn="l" defTabSz="9144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5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8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07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34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61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88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815" algn="l" defTabSz="9144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3861" userDrawn="1">
          <p15:clr>
            <a:srgbClr val="F26B43"/>
          </p15:clr>
        </p15:guide>
        <p15:guide id="5" pos="211" userDrawn="1">
          <p15:clr>
            <a:srgbClr val="F26B43"/>
          </p15:clr>
        </p15:guide>
        <p15:guide id="6" pos="7469" userDrawn="1">
          <p15:clr>
            <a:srgbClr val="F26B43"/>
          </p15:clr>
        </p15:guide>
        <p15:guide id="7" orient="horz" pos="4133" userDrawn="1">
          <p15:clr>
            <a:srgbClr val="F26B43"/>
          </p15:clr>
        </p15:guide>
        <p15:guide id="11" orient="horz" pos="4292" userDrawn="1">
          <p15:clr>
            <a:srgbClr val="F26B43"/>
          </p15:clr>
        </p15:guide>
        <p15:guide id="13" pos="708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1A948B0-6541-86F9-CC1D-C1E149410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noProof="0"/>
              <a:t>HKA-Helper Multi Agent Tool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45882437-241D-906C-785B-089D75A6F4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de-DE" noProof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EB59319-3E37-F047-CB49-7E44C40A5B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0" tIns="0" rIns="0" bIns="0" anchor="t"/>
          <a:lstStyle/>
          <a:p>
            <a:r>
              <a:rPr lang="de-DE" sz="900" noProof="0">
                <a:latin typeface="Calibri"/>
                <a:ea typeface="Calibri"/>
                <a:cs typeface="Calibri"/>
              </a:rPr>
              <a:t>F&amp;E Projekt Sommersemester 2025 | </a:t>
            </a:r>
            <a:r>
              <a:rPr lang="de-DE" sz="900">
                <a:latin typeface="Calibri"/>
                <a:ea typeface="Calibri"/>
                <a:cs typeface="Calibri"/>
              </a:rPr>
              <a:t>26.09.2025</a:t>
            </a:r>
            <a:endParaRPr lang="de-DE" noProof="0"/>
          </a:p>
        </p:txBody>
      </p:sp>
      <p:sp>
        <p:nvSpPr>
          <p:cNvPr id="13" name="Bildplatzhalter 1">
            <a:extLst>
              <a:ext uri="{FF2B5EF4-FFF2-40B4-BE49-F238E27FC236}">
                <a16:creationId xmlns:a16="http://schemas.microsoft.com/office/drawing/2014/main" id="{CFB97E1B-1826-7EB6-2B29-B2D230352185}"/>
              </a:ext>
            </a:extLst>
          </p:cNvPr>
          <p:cNvSpPr txBox="1">
            <a:spLocks/>
          </p:cNvSpPr>
          <p:nvPr/>
        </p:nvSpPr>
        <p:spPr>
          <a:xfrm>
            <a:off x="0" y="3108959"/>
            <a:ext cx="4745694" cy="1854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360000" tIns="432000"/>
          <a:lstStyle>
            <a:lvl1pPr marL="0" indent="0" algn="l" defTabSz="9144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685840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67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94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21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748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75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02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29" indent="-228613" algn="l" defTabSz="9144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err="1"/>
              <a:t>Yuliia</a:t>
            </a:r>
            <a:r>
              <a:rPr lang="de-DE"/>
              <a:t> Cormier		63388</a:t>
            </a:r>
            <a:endParaRPr lang="de-DE" noProof="0"/>
          </a:p>
          <a:p>
            <a:r>
              <a:rPr lang="de-DE" noProof="0"/>
              <a:t>Wesley Glauben		63910</a:t>
            </a:r>
          </a:p>
          <a:p>
            <a:r>
              <a:rPr lang="de-DE" noProof="0"/>
              <a:t>Moritz </a:t>
            </a:r>
            <a:r>
              <a:rPr lang="de-DE" noProof="0" err="1"/>
              <a:t>Scheckenbach</a:t>
            </a:r>
            <a:r>
              <a:rPr lang="de-DE" noProof="0"/>
              <a:t>	98596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1157C63-1087-71A6-C8D9-69A89D67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689" y="2797893"/>
            <a:ext cx="3719085" cy="248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734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EDFAB-DE62-E95A-FD00-8926F82C5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831D613-6EDC-C8C2-DAA7-51AE083360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1" y="1196355"/>
            <a:ext cx="10152261" cy="4609133"/>
          </a:xfrm>
        </p:spPr>
        <p:txBody>
          <a:bodyPr lIns="0" tIns="0" rIns="0" bIns="0" numCol="2" spcCol="360000" anchor="t"/>
          <a:lstStyle/>
          <a:p>
            <a:pPr lvl="1"/>
            <a:r>
              <a:rPr lang="de-DE" sz="14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Nutzt die extrahierten Stundenplan-Dokumente als Wissensbasis</a:t>
            </a:r>
            <a:endParaRPr lang="de-DE" sz="1450">
              <a:ea typeface="Calibri"/>
            </a:endParaRPr>
          </a:p>
          <a:p>
            <a:pPr lvl="1"/>
            <a:r>
              <a:rPr lang="de-DE" sz="14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Vektordatenbank (Chroma) für effiziente Kontextsuche</a:t>
            </a:r>
            <a:endParaRPr lang="de-DE">
              <a:solidFill>
                <a:srgbClr val="000000"/>
              </a:solidFill>
              <a:ea typeface="Calibri"/>
            </a:endParaRPr>
          </a:p>
          <a:p>
            <a:pPr lvl="1"/>
            <a:r>
              <a:rPr lang="de-DE" sz="1450">
                <a:latin typeface="Calibri"/>
                <a:ea typeface="Calibri"/>
                <a:cs typeface="Calibri"/>
              </a:rPr>
              <a:t>KI-Modell (LLM) beantwortet Fragen zu Vorlesungen, Räumen, Zeiten etc.</a:t>
            </a:r>
            <a:endParaRPr lang="de-DE">
              <a:ea typeface="Calibri"/>
            </a:endParaRPr>
          </a:p>
          <a:p>
            <a:pPr lvl="1"/>
            <a:r>
              <a:rPr lang="de-DE" sz="1450">
                <a:latin typeface="Calibri"/>
                <a:ea typeface="Calibri"/>
                <a:cs typeface="Calibri"/>
              </a:rPr>
              <a:t>Antwort basiert ausschließlich auf Kontext aus den Stundenplänen</a:t>
            </a:r>
            <a:endParaRPr lang="de-DE">
              <a:ea typeface="Calibri"/>
            </a:endParaRPr>
          </a:p>
          <a:p>
            <a:pPr lvl="1"/>
            <a:r>
              <a:rPr lang="de-DE" sz="1450">
                <a:latin typeface="Calibri"/>
                <a:ea typeface="Calibri"/>
                <a:cs typeface="Calibri"/>
              </a:rPr>
              <a:t>Quellenangabe: Jede Antwort enthält Dateinamen der verwendeten Dokumente</a:t>
            </a:r>
            <a:endParaRPr lang="de-DE">
              <a:ea typeface="Calibri"/>
            </a:endParaRPr>
          </a:p>
          <a:p>
            <a:pPr lvl="1"/>
            <a:r>
              <a:rPr lang="de-DE" sz="1450">
                <a:latin typeface="Calibri"/>
                <a:ea typeface="Calibri"/>
                <a:cs typeface="Calibri"/>
              </a:rPr>
              <a:t>Konfidenzbewertung für jede Antwort</a:t>
            </a:r>
            <a:endParaRPr lang="de-DE">
              <a:ea typeface="Calibri" panose="020F050202020403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B07C705-67EF-2F9E-396C-CCB91E5D60BC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1502AC-1B59-0544-6A39-70742535DD07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EEEF6DC-93BF-2CD7-7D33-B6032B5B210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6543AB-837E-0633-DDE4-9A08DFC2C2A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>
                <a:latin typeface="Calibri"/>
                <a:ea typeface="Calibri"/>
                <a:cs typeface="Calibri"/>
              </a:rPr>
              <a:t>Kalender RAG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949932D9-DA9D-9AFD-D12A-922DF0A756F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Generiertes Bild">
            <a:extLst>
              <a:ext uri="{FF2B5EF4-FFF2-40B4-BE49-F238E27FC236}">
                <a16:creationId xmlns:a16="http://schemas.microsoft.com/office/drawing/2014/main" id="{DB530876-A71B-521C-8FDC-87882A1E1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926" y="1197753"/>
            <a:ext cx="4078226" cy="272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44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10C5B-8D06-EF5E-B6D8-2CAA06932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A8DB529-B8BE-D0DB-014F-61842628E8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1" y="1206000"/>
            <a:ext cx="10908000" cy="4832316"/>
          </a:xfrm>
        </p:spPr>
        <p:txBody>
          <a:bodyPr lIns="0" tIns="0" rIns="0" bIns="0" numCol="2" spcCol="360000" anchor="t"/>
          <a:lstStyle/>
          <a:p>
            <a:pPr lvl="1"/>
            <a:r>
              <a:rPr lang="de-DE" sz="1450" dirty="0">
                <a:latin typeface="Calibri"/>
                <a:ea typeface="Calibri"/>
                <a:cs typeface="Calibri"/>
              </a:rPr>
              <a:t>Review → was wird vom User und vom Kalender-RAG erwartet</a:t>
            </a:r>
            <a:endParaRPr lang="de-DE" sz="1450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Auswahl aus verfügbaren Aktionen</a:t>
            </a:r>
            <a:endParaRPr lang="de-DE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List, Create, </a:t>
            </a:r>
            <a:r>
              <a:rPr lang="de-DE" sz="1450" dirty="0" err="1">
                <a:latin typeface="Calibri"/>
                <a:ea typeface="Calibri"/>
                <a:cs typeface="Calibri"/>
              </a:rPr>
              <a:t>Postpone</a:t>
            </a:r>
            <a:r>
              <a:rPr lang="de-DE" sz="1450" dirty="0">
                <a:latin typeface="Calibri"/>
                <a:ea typeface="Calibri"/>
                <a:cs typeface="Calibri"/>
              </a:rPr>
              <a:t>, Delete, </a:t>
            </a:r>
            <a:r>
              <a:rPr lang="de-DE" sz="1450" dirty="0" err="1">
                <a:latin typeface="Calibri"/>
                <a:ea typeface="Calibri"/>
                <a:cs typeface="Calibri"/>
              </a:rPr>
              <a:t>Answer_only</a:t>
            </a:r>
            <a:endParaRPr lang="de-DE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Je nach Aktion Toolaufrufe</a:t>
            </a:r>
            <a:endParaRPr lang="de-DE" sz="1450" dirty="0">
              <a:ea typeface="Calibri"/>
            </a:endParaRPr>
          </a:p>
          <a:p>
            <a:pPr lvl="2"/>
            <a:r>
              <a:rPr lang="de-DE" sz="1450" dirty="0" err="1">
                <a:latin typeface="Calibri"/>
                <a:ea typeface="Calibri"/>
                <a:cs typeface="Calibri"/>
              </a:rPr>
              <a:t>Anwer_only</a:t>
            </a:r>
            <a:r>
              <a:rPr lang="de-DE" sz="1450" dirty="0">
                <a:latin typeface="Calibri"/>
                <a:ea typeface="Calibri"/>
                <a:cs typeface="Calibri"/>
              </a:rPr>
              <a:t> → weiter zu END</a:t>
            </a:r>
            <a:endParaRPr lang="de-DE" sz="1450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Other → Agent übergibt Useranfrage und </a:t>
            </a:r>
            <a:r>
              <a:rPr lang="de-DE" sz="1450" dirty="0" err="1">
                <a:latin typeface="Calibri"/>
                <a:ea typeface="Calibri"/>
                <a:cs typeface="Calibri"/>
              </a:rPr>
              <a:t>Calendar</a:t>
            </a:r>
            <a:r>
              <a:rPr lang="de-DE" sz="1450" dirty="0">
                <a:latin typeface="Calibri"/>
                <a:ea typeface="Calibri"/>
                <a:cs typeface="Calibri"/>
              </a:rPr>
              <a:t> RAG Output</a:t>
            </a:r>
          </a:p>
          <a:p>
            <a:pPr lvl="1"/>
            <a:endParaRPr lang="de-DE" sz="1450" dirty="0">
              <a:latin typeface="Calibri"/>
              <a:ea typeface="Calibri"/>
              <a:cs typeface="Calibri"/>
            </a:endParaRPr>
          </a:p>
          <a:p>
            <a:pPr lvl="1"/>
            <a:r>
              <a:rPr lang="de-DE" sz="1450" dirty="0">
                <a:latin typeface="Calibri"/>
                <a:ea typeface="Calibri"/>
                <a:cs typeface="Calibri"/>
              </a:rPr>
              <a:t>Nutzt Google Kalender API um Termine zu bearbeiten</a:t>
            </a:r>
            <a:endParaRPr lang="de-DE" sz="1450" dirty="0">
              <a:ea typeface="Calibri"/>
            </a:endParaRPr>
          </a:p>
          <a:p>
            <a:pPr lvl="1"/>
            <a:endParaRPr lang="de-DE" sz="1450" dirty="0">
              <a:latin typeface="Calibri"/>
              <a:ea typeface="Calibri"/>
              <a:cs typeface="Calibri"/>
            </a:endParaRPr>
          </a:p>
          <a:p>
            <a:pPr lvl="1"/>
            <a:r>
              <a:rPr lang="de-DE" sz="1450" dirty="0">
                <a:latin typeface="Calibri"/>
                <a:ea typeface="Calibri"/>
                <a:cs typeface="Calibri"/>
              </a:rPr>
              <a:t>LLM-Agent in Tools kann auch selbst Kontext aus vorhandenen Terminen finden</a:t>
            </a:r>
            <a:endParaRPr lang="de-DE" sz="1450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Beispiel: "Verschiebe die Notenbesprechung mit dem Prof. um zwei Stunden„</a:t>
            </a:r>
            <a:endParaRPr lang="de-DE" sz="1450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Call </a:t>
            </a:r>
            <a:r>
              <a:rPr lang="de-DE" sz="1450" dirty="0" err="1">
                <a:latin typeface="Calibri"/>
                <a:ea typeface="Calibri"/>
                <a:cs typeface="Calibri"/>
              </a:rPr>
              <a:t>Postpone</a:t>
            </a:r>
            <a:r>
              <a:rPr lang="de-DE" sz="1450" dirty="0">
                <a:latin typeface="Calibri"/>
                <a:ea typeface="Calibri"/>
                <a:cs typeface="Calibri"/>
              </a:rPr>
              <a:t> → LLM sucht passende Event IDs und ruft </a:t>
            </a:r>
            <a:r>
              <a:rPr lang="de-DE" sz="1450" dirty="0" err="1">
                <a:latin typeface="Calibri"/>
                <a:ea typeface="Calibri"/>
                <a:cs typeface="Calibri"/>
              </a:rPr>
              <a:t>Postpone</a:t>
            </a:r>
            <a:r>
              <a:rPr lang="de-DE" sz="1450" dirty="0">
                <a:latin typeface="Calibri"/>
                <a:ea typeface="Calibri"/>
                <a:cs typeface="Calibri"/>
              </a:rPr>
              <a:t>-tool auf</a:t>
            </a:r>
            <a:endParaRPr lang="de-DE" sz="1450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Hat eigene Testfunktionen (ohne Systemanbindung)</a:t>
            </a:r>
            <a:endParaRPr lang="de-DE" sz="1450" dirty="0">
              <a:ea typeface="Calibri" panose="020F0502020204030204" pitchFamily="34" charset="0"/>
            </a:endParaRPr>
          </a:p>
          <a:p>
            <a:pPr marL="251460" lvl="1" indent="-251460">
              <a:buFont typeface="Wingdings"/>
              <a:buChar char="•"/>
            </a:pPr>
            <a:endParaRPr lang="de-DE" dirty="0">
              <a:ea typeface="Calibri" panose="020F0502020204030204" pitchFamily="34" charset="0"/>
            </a:endParaRPr>
          </a:p>
          <a:p>
            <a:pPr marL="503555" lvl="4"/>
            <a:endParaRPr lang="de-DE" dirty="0">
              <a:ea typeface="Calibri" panose="020F050202020403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15C4FF3-53CC-615F-A800-70CCF356C86C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861630-17CB-238D-EED8-528053B199F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dirty="0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9FF993-275B-4553-7C66-D9571794E085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0E53DAC-71E3-B1AA-A339-31D57ABC1B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>
                <a:latin typeface="Calibri"/>
                <a:ea typeface="Calibri"/>
                <a:cs typeface="Calibri"/>
              </a:rPr>
              <a:t>Kalender Agent</a:t>
            </a:r>
            <a:endParaRPr lang="de-DE"/>
          </a:p>
          <a:p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A38E86FE-291A-0BF4-085D-7A6D24A5EB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 descr="Generiertes Bild">
            <a:extLst>
              <a:ext uri="{FF2B5EF4-FFF2-40B4-BE49-F238E27FC236}">
                <a16:creationId xmlns:a16="http://schemas.microsoft.com/office/drawing/2014/main" id="{00B0E6B4-E2D2-5E98-54C5-A90739092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737" y="1485962"/>
            <a:ext cx="4489756" cy="299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83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350FE-6CF6-E2BD-2A85-A5744AF72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E135114-2DAC-592D-EE11-898FF2F85F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1"/>
            <a:r>
              <a:rPr lang="de-DE" dirty="0"/>
              <a:t>Mini-Supervisor spezifiziert Web-Suche</a:t>
            </a:r>
          </a:p>
          <a:p>
            <a:pPr lvl="2"/>
            <a:r>
              <a:rPr lang="de-DE" dirty="0"/>
              <a:t>Generelle Anfrage</a:t>
            </a:r>
          </a:p>
          <a:p>
            <a:pPr lvl="2"/>
            <a:r>
              <a:rPr lang="de-DE" dirty="0" err="1"/>
              <a:t>Fachschaftspezifische</a:t>
            </a:r>
            <a:r>
              <a:rPr lang="de-DE" dirty="0"/>
              <a:t> Anfrage (O-Phase)</a:t>
            </a:r>
          </a:p>
          <a:p>
            <a:pPr lvl="2"/>
            <a:r>
              <a:rPr lang="de-DE" dirty="0"/>
              <a:t>HKA-Webseite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Aufgrund von Spezifizierung wird Domäne ausgewählt</a:t>
            </a:r>
          </a:p>
          <a:p>
            <a:pPr lvl="2"/>
            <a:r>
              <a:rPr lang="de-DE" dirty="0"/>
              <a:t>Ohne Einschränkung</a:t>
            </a:r>
          </a:p>
          <a:p>
            <a:pPr lvl="2"/>
            <a:r>
              <a:rPr lang="de-DE" dirty="0"/>
              <a:t>Fachschaft Domäne</a:t>
            </a:r>
          </a:p>
          <a:p>
            <a:pPr lvl="2"/>
            <a:r>
              <a:rPr lang="de-DE" dirty="0"/>
              <a:t>HKA-Webseite</a:t>
            </a:r>
          </a:p>
          <a:p>
            <a:pPr lvl="1"/>
            <a:endParaRPr lang="de-DE" dirty="0"/>
          </a:p>
          <a:p>
            <a:pPr lvl="1"/>
            <a:r>
              <a:rPr lang="de-DE" dirty="0" err="1"/>
              <a:t>Tavily</a:t>
            </a:r>
            <a:r>
              <a:rPr lang="de-DE" dirty="0"/>
              <a:t>-Tool führt Websuche in der jeweiligen Domäne aus</a:t>
            </a:r>
          </a:p>
          <a:p>
            <a:pPr lvl="2"/>
            <a:r>
              <a:rPr lang="de-DE" dirty="0"/>
              <a:t>Liefert Kontextblöcke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Base-System LLM fasst Kontextblöcke zusammen und gibt Ausgabe für User aus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6BFEAC-8D61-A18F-3996-42B50A2F2643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6558587-BFD0-F13E-C8F3-D4E261D0B27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7FE128-52A7-806F-1703-C2362B71D517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51CF097-F3DC-A51E-8C8C-C889EF4A21A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Web-Search Tool</a:t>
            </a:r>
          </a:p>
          <a:p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36045D1-0A05-F60D-7065-D2BEC761789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098" name="Picture 2" descr="Generiertes Bild">
            <a:extLst>
              <a:ext uri="{FF2B5EF4-FFF2-40B4-BE49-F238E27FC236}">
                <a16:creationId xmlns:a16="http://schemas.microsoft.com/office/drawing/2014/main" id="{72595986-D8EE-92B3-1270-B6A6FD9C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021" y="996381"/>
            <a:ext cx="4464794" cy="297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8099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FFC04-2531-F5AC-6286-189BFC689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0E844E78-E865-D0E4-F9DD-8AFD0354C18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numCol="2" spcCol="360000" anchor="t"/>
          <a:lstStyle/>
          <a:p>
            <a:pPr marL="251460" lvl="1" indent="-251460"/>
            <a:r>
              <a:rPr lang="de-DE" sz="1450">
                <a:latin typeface="Calibri"/>
                <a:ea typeface="Calibri"/>
                <a:cs typeface="Calibri"/>
              </a:rPr>
              <a:t>Durchspielen aller Fälle</a:t>
            </a:r>
          </a:p>
          <a:p>
            <a:pPr marL="503555" lvl="2" indent="-251460"/>
            <a:r>
              <a:rPr lang="de-DE" sz="1450">
                <a:latin typeface="Calibri"/>
                <a:ea typeface="Calibri"/>
                <a:cs typeface="Calibri"/>
              </a:rPr>
              <a:t>Jedes Tool soll im richtigen Kontext richtig verwendet werden</a:t>
            </a:r>
          </a:p>
          <a:p>
            <a:pPr marL="503555" lvl="2" indent="-251460"/>
            <a:r>
              <a:rPr lang="de-DE" sz="1450">
                <a:latin typeface="Calibri"/>
                <a:ea typeface="Calibri"/>
                <a:cs typeface="Calibri"/>
              </a:rPr>
              <a:t>Variationen der gleichen Prompts ausprobieren ob gleich erkannt wird</a:t>
            </a:r>
          </a:p>
          <a:p>
            <a:pPr marL="251460" lvl="1" indent="-251460"/>
            <a:endParaRPr lang="de-DE">
              <a:ea typeface="Calibri" panose="020F0502020204030204" pitchFamily="34" charset="0"/>
            </a:endParaRPr>
          </a:p>
          <a:p>
            <a:pPr marL="251460" lvl="1" indent="-251460"/>
            <a:r>
              <a:rPr lang="de-DE" sz="1450">
                <a:latin typeface="Calibri"/>
                <a:ea typeface="Calibri"/>
                <a:cs typeface="Calibri"/>
              </a:rPr>
              <a:t>Prompt </a:t>
            </a:r>
            <a:r>
              <a:rPr lang="de-DE" sz="1450" err="1">
                <a:latin typeface="Calibri"/>
                <a:ea typeface="Calibri"/>
                <a:cs typeface="Calibri"/>
              </a:rPr>
              <a:t>Injection</a:t>
            </a:r>
            <a:r>
              <a:rPr lang="de-DE" sz="1450">
                <a:latin typeface="Calibri"/>
                <a:ea typeface="Calibri"/>
                <a:cs typeface="Calibri"/>
              </a:rPr>
              <a:t>/ Missbrauch des Tools</a:t>
            </a:r>
          </a:p>
          <a:p>
            <a:pPr marL="503555" lvl="2" indent="-251460"/>
            <a:r>
              <a:rPr lang="de-DE" sz="1450">
                <a:latin typeface="Calibri"/>
                <a:ea typeface="Calibri"/>
                <a:cs typeface="Calibri"/>
              </a:rPr>
              <a:t>Ausprobieren ob der </a:t>
            </a:r>
            <a:r>
              <a:rPr lang="de-DE" sz="1450" err="1">
                <a:latin typeface="Calibri"/>
                <a:ea typeface="Calibri"/>
                <a:cs typeface="Calibri"/>
              </a:rPr>
              <a:t>Guard</a:t>
            </a:r>
            <a:r>
              <a:rPr lang="de-DE" sz="1450">
                <a:latin typeface="Calibri"/>
                <a:ea typeface="Calibri"/>
                <a:cs typeface="Calibri"/>
              </a:rPr>
              <a:t> sich austricksen lässt</a:t>
            </a:r>
          </a:p>
          <a:p>
            <a:pPr marL="251460" lvl="1" indent="-251460"/>
            <a:endParaRPr lang="de-DE" sz="1450">
              <a:ea typeface="Calibri"/>
            </a:endParaRPr>
          </a:p>
          <a:p>
            <a:pPr marL="251460" lvl="1" indent="-251460"/>
            <a:r>
              <a:rPr lang="de-DE" sz="1450">
                <a:latin typeface="Calibri"/>
                <a:ea typeface="Calibri"/>
                <a:cs typeface="Calibri"/>
              </a:rPr>
              <a:t>Tests einzelner Agenten vor Systemanbindung</a:t>
            </a:r>
            <a:endParaRPr lang="de-DE" sz="1450">
              <a:ea typeface="Calibri"/>
            </a:endParaRPr>
          </a:p>
          <a:p>
            <a:pPr marL="503555" lvl="2" indent="-251460"/>
            <a:r>
              <a:rPr lang="de-DE" sz="1450" err="1">
                <a:latin typeface="Calibri"/>
                <a:ea typeface="Calibri"/>
                <a:cs typeface="Calibri"/>
              </a:rPr>
              <a:t>Hardcoded</a:t>
            </a:r>
            <a:r>
              <a:rPr lang="de-DE" sz="1450">
                <a:latin typeface="Calibri"/>
                <a:ea typeface="Calibri"/>
                <a:cs typeface="Calibri"/>
              </a:rPr>
              <a:t> Prompts für automatisierte Ausgaben (Kalender)</a:t>
            </a:r>
            <a:endParaRPr lang="de-DE" sz="1450">
              <a:ea typeface="Calibri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04D459-F340-616A-FC60-E0AF307DEC45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6616E8-D361-CFFB-856D-F88DBC3A4E8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814492C-7BDE-D1D7-E136-DD373C56D2BB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2C07970-8B8B-4759-1834-504DFC9EB22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 err="1"/>
              <a:t>Testing</a:t>
            </a:r>
            <a:r>
              <a:rPr lang="de-DE"/>
              <a:t> Methoden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B5CE822-806A-AE12-DD35-1D5FF946F3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218" name="Picture 2" descr="Generiertes Bild">
            <a:extLst>
              <a:ext uri="{FF2B5EF4-FFF2-40B4-BE49-F238E27FC236}">
                <a16:creationId xmlns:a16="http://schemas.microsoft.com/office/drawing/2014/main" id="{58C99934-EF66-9FB6-C79B-4B4058A78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699" y="1052512"/>
            <a:ext cx="4250121" cy="283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163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2B5C4-B19B-E622-7145-7F15E48CC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66FEFC0-1BC9-8078-43C1-4685E1EC37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numCol="2" spcCol="360000" anchor="t"/>
          <a:lstStyle/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Einarbeiten in neue Anwendungen und Tools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Bibliotheken Fehler, gesamte Umgebung Fehlerhaft/ korrumpiert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Datenaufbereitung von Vektordatenbank → richtig abrufbar bei sehr großen Mengen</a:t>
            </a:r>
          </a:p>
          <a:p>
            <a:pPr marL="251460" lvl="1" indent="-251460"/>
            <a:r>
              <a:rPr lang="de-DE" sz="1450" dirty="0" err="1">
                <a:latin typeface="Calibri"/>
                <a:ea typeface="Calibri"/>
                <a:cs typeface="Calibri"/>
              </a:rPr>
              <a:t>Testing</a:t>
            </a:r>
            <a:r>
              <a:rPr lang="de-DE" sz="1450" dirty="0">
                <a:latin typeface="Calibri"/>
                <a:ea typeface="Calibri"/>
                <a:cs typeface="Calibri"/>
              </a:rPr>
              <a:t>: fehlerhaftes Prompten vs. Logik-Fehler im Code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Agent Aufruf mit Sub Tools und Rückantwort zur UI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Kurzer Bearbeitungszeitraum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Umfang vs. Qualität</a:t>
            </a:r>
          </a:p>
          <a:p>
            <a:pPr marL="251460" lvl="1" indent="-251460"/>
            <a:endParaRPr lang="de-DE" dirty="0">
              <a:ea typeface="Calibri" panose="020F050202020403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A0F8A43-CBB6-BC7C-3BD3-77267A018DD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22546E9-4D5D-6F3A-C9E1-0EEDFBE1DC1A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E42A92-A9CA-EE9B-1E3F-71D3158B766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070CA9D-8DEB-B032-83B8-09CDC135C76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Challenges und Schwierigkeiten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FB15AC5-9ABE-1A98-6212-0ADCF61689E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194" name="Picture 2" descr="Generiertes Bild">
            <a:extLst>
              <a:ext uri="{FF2B5EF4-FFF2-40B4-BE49-F238E27FC236}">
                <a16:creationId xmlns:a16="http://schemas.microsoft.com/office/drawing/2014/main" id="{0D175FC0-C149-7930-54E6-2D62CB393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353" y="937322"/>
            <a:ext cx="4351283" cy="290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6835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DC154-C1FA-8BD7-C51C-10E97232C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0DFA34F-98F3-900F-2AF2-05F3474D27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numCol="2" spcCol="360000" anchor="t"/>
          <a:lstStyle/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Funktionalen HKA-Helper</a:t>
            </a: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Beantwortet Fragen zur HKA und Studiengängen</a:t>
            </a:r>
          </a:p>
          <a:p>
            <a:pPr marL="251555" lvl="1" indent="-251460"/>
            <a:r>
              <a:rPr lang="de-DE" sz="1450" dirty="0">
                <a:latin typeface="Calibri"/>
                <a:ea typeface="Calibri"/>
                <a:cs typeface="Calibri"/>
              </a:rPr>
              <a:t>Gut abgesichert durch </a:t>
            </a:r>
            <a:r>
              <a:rPr lang="de-DE" sz="1450" dirty="0" err="1">
                <a:latin typeface="Calibri"/>
                <a:ea typeface="Calibri"/>
                <a:cs typeface="Calibri"/>
              </a:rPr>
              <a:t>Guard</a:t>
            </a:r>
            <a:endParaRPr lang="de-DE" sz="1450" dirty="0">
              <a:latin typeface="Calibri"/>
              <a:ea typeface="Calibri"/>
              <a:cs typeface="Calibri"/>
            </a:endParaRP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SUPERVISOR → wählt entsprechende Aktionen / </a:t>
            </a:r>
            <a:r>
              <a:rPr lang="de-DE" sz="1450" dirty="0" err="1">
                <a:latin typeface="Calibri"/>
                <a:ea typeface="Calibri"/>
                <a:cs typeface="Calibri"/>
              </a:rPr>
              <a:t>Agents</a:t>
            </a:r>
            <a:r>
              <a:rPr lang="de-DE" sz="1450" dirty="0">
                <a:latin typeface="Calibri"/>
                <a:ea typeface="Calibri"/>
                <a:cs typeface="Calibri"/>
              </a:rPr>
              <a:t> aus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RAG → für spezifischere Fragen aus "fixen" Informationsquellen (Modulhandbücher etc.)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WEB → für tagesaktuelle Antworten zur HKA aus dem web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Kalender RAG → für Terminverwaltung von HKA-Vorlesungsterminen</a:t>
            </a: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Aktuell nicht live mit </a:t>
            </a:r>
            <a:r>
              <a:rPr lang="de-DE" sz="1450" dirty="0" err="1">
                <a:latin typeface="Calibri"/>
                <a:ea typeface="Calibri"/>
                <a:cs typeface="Calibri"/>
              </a:rPr>
              <a:t>gescrapten</a:t>
            </a:r>
            <a:r>
              <a:rPr lang="de-DE" sz="1450" dirty="0">
                <a:latin typeface="Calibri"/>
                <a:ea typeface="Calibri"/>
                <a:cs typeface="Calibri"/>
              </a:rPr>
              <a:t> HTML-Daten → vereinfachte PDF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Kalender-Agent</a:t>
            </a: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Aktuell nur Events in privaten Kalender hinzufügen, nicht löschen, auflisten oder verschieben </a:t>
            </a: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Vorhanden aber nicht eingebunden</a:t>
            </a:r>
          </a:p>
          <a:p>
            <a:pPr marL="503555" lvl="2" indent="-251460">
              <a:buFont typeface="Arial"/>
            </a:pPr>
            <a:r>
              <a:rPr lang="de-DE" sz="1450" dirty="0">
                <a:latin typeface="Calibri"/>
                <a:ea typeface="Calibri"/>
                <a:cs typeface="Calibri"/>
              </a:rPr>
              <a:t>Aktuell hohe Inferenzzeit (15-30 Sekunden)</a:t>
            </a:r>
          </a:p>
          <a:p>
            <a:pPr marL="503555" lvl="2" indent="-251460">
              <a:buChar char="•"/>
            </a:pPr>
            <a:endParaRPr lang="de-DE" dirty="0">
              <a:ea typeface="Calibri" panose="020F0502020204030204" pitchFamily="34" charset="0"/>
            </a:endParaRPr>
          </a:p>
          <a:p>
            <a:pPr marL="503555" lvl="4"/>
            <a:endParaRPr lang="de-DE" dirty="0">
              <a:ea typeface="Calibri" panose="020F050202020403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F33E87-9626-9CED-E3D1-FBA4BAF26FD1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D7BD12-806B-3E14-079C-2021381C26ED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dirty="0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EDB3A61-7D38-B7D7-3008-74FB1FE8646E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57B6B93-374A-88CC-EC96-E4C74E4B8D5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Fazit mit gesamt Funktionalität</a:t>
            </a:r>
          </a:p>
          <a:p>
            <a:endParaRPr lang="de-DE"/>
          </a:p>
        </p:txBody>
      </p:sp>
      <p:pic>
        <p:nvPicPr>
          <p:cNvPr id="9" name="Grafik 8" descr="Generiertes Bild">
            <a:extLst>
              <a:ext uri="{FF2B5EF4-FFF2-40B4-BE49-F238E27FC236}">
                <a16:creationId xmlns:a16="http://schemas.microsoft.com/office/drawing/2014/main" id="{40BFD5A6-C2B6-8D21-9BA3-AF2A1349D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1353911"/>
            <a:ext cx="3258911" cy="3258911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E8366250-7343-CA39-E81A-9563DB6A8D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0273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D3A79-D00F-93F8-BC92-E7CB85F2A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88F5F8E-B508-BCCB-A252-04489B1F5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52000" lvl="2" indent="0">
              <a:buNone/>
            </a:pPr>
            <a:endParaRPr lang="de-DE"/>
          </a:p>
          <a:p>
            <a:pPr lvl="4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D8C7FB0-BBC5-77A0-45DF-D46B79F70BC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1EA67C-26EB-02A3-4B35-436AC150C7E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AEC50E-D4CC-56E2-4B80-6DE3704443B3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21AC92-BD3E-7B12-5A89-E9CE745375C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Ende</a:t>
            </a:r>
          </a:p>
          <a:p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D542D51B-E81B-A2F3-4C75-79227C7DB39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6B4AC626-0CBB-8823-F280-E1F393E21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048" y="1651698"/>
            <a:ext cx="5331904" cy="3554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3285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B8EEEBBB-D455-29F8-587D-518C49DCFEE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1"/>
            <a:r>
              <a:rPr lang="de-DE" dirty="0"/>
              <a:t>Einführung</a:t>
            </a:r>
          </a:p>
          <a:p>
            <a:pPr lvl="1"/>
            <a:r>
              <a:rPr lang="de-DE" dirty="0"/>
              <a:t>Aufbau</a:t>
            </a:r>
          </a:p>
          <a:p>
            <a:pPr lvl="1"/>
            <a:r>
              <a:rPr lang="de-DE" dirty="0"/>
              <a:t>System-Logik</a:t>
            </a:r>
          </a:p>
          <a:p>
            <a:pPr lvl="1"/>
            <a:r>
              <a:rPr lang="de-DE" dirty="0"/>
              <a:t>Guardian</a:t>
            </a:r>
          </a:p>
          <a:p>
            <a:pPr lvl="1"/>
            <a:r>
              <a:rPr lang="de-DE" dirty="0"/>
              <a:t>Supervisor</a:t>
            </a:r>
          </a:p>
          <a:p>
            <a:pPr lvl="1"/>
            <a:r>
              <a:rPr lang="de-DE" dirty="0"/>
              <a:t>HKA RAG</a:t>
            </a:r>
          </a:p>
          <a:p>
            <a:pPr lvl="1"/>
            <a:r>
              <a:rPr lang="de-DE" dirty="0"/>
              <a:t>Raumzeit Crawler + Kalender RAG</a:t>
            </a:r>
          </a:p>
          <a:p>
            <a:pPr lvl="1"/>
            <a:r>
              <a:rPr lang="de-DE" dirty="0"/>
              <a:t>Kalender Tool</a:t>
            </a:r>
          </a:p>
          <a:p>
            <a:pPr lvl="1"/>
            <a:r>
              <a:rPr lang="de-DE" dirty="0"/>
              <a:t>Web-Search Tool</a:t>
            </a:r>
          </a:p>
          <a:p>
            <a:pPr lvl="1"/>
            <a:r>
              <a:rPr lang="de-DE" dirty="0" err="1"/>
              <a:t>Testing</a:t>
            </a:r>
            <a:r>
              <a:rPr lang="de-DE" dirty="0"/>
              <a:t> Methoden</a:t>
            </a:r>
          </a:p>
          <a:p>
            <a:pPr lvl="1"/>
            <a:r>
              <a:rPr lang="de-DE" dirty="0"/>
              <a:t>Challenges und Schwierigkeiten</a:t>
            </a:r>
          </a:p>
          <a:p>
            <a:pPr lvl="1"/>
            <a:r>
              <a:rPr lang="de-DE" dirty="0"/>
              <a:t>Fazit mit gesamt Funktionalität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D3F84A-505F-C9F1-6C05-AD49C3607DDA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42E9B0A-4278-B6C5-0E3D-DE4A543A049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4B9D1A6-CA4F-7DDC-1F26-A1F6F944AB5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E490FF6-5641-4F5E-25AF-FC34C1B1FEE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Inhalt</a:t>
            </a:r>
          </a:p>
        </p:txBody>
      </p:sp>
      <p:pic>
        <p:nvPicPr>
          <p:cNvPr id="9" name="Grafik 8" descr="Generiertes Bild">
            <a:extLst>
              <a:ext uri="{FF2B5EF4-FFF2-40B4-BE49-F238E27FC236}">
                <a16:creationId xmlns:a16="http://schemas.microsoft.com/office/drawing/2014/main" id="{0547B156-D25D-0CD4-06C3-C62B8A659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1143" y="1487714"/>
            <a:ext cx="3338286" cy="3338286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9B032BC-FE51-DFF6-B7D1-E907EBE9DAA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34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FCFD-0A60-4640-274C-8424BA587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F92DB19B-5AA4-9A56-380D-CBDC98EBC83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numCol="2" spcCol="360000" anchor="t"/>
          <a:lstStyle/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HKA-Helper KI-Assistent für die Hochschule Karlsruhe</a:t>
            </a: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Zurechtfinden im Irrgarten der Hochschul-Informationen</a:t>
            </a: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Hilfe beim finden des Stundenplans</a:t>
            </a: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Eintragen von Terminen in eigenen Google-Kalender</a:t>
            </a: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Dedizierte Hochschul-Wissensdatenbank mit Suchfunktion</a:t>
            </a: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Allgemeine Websuche mit taskorientierter Webdatenbank</a:t>
            </a:r>
          </a:p>
          <a:p>
            <a:pPr marL="251460" lvl="1" indent="-251460"/>
            <a:endParaRPr lang="de-DE" dirty="0">
              <a:ea typeface="Calibri" panose="020F0502020204030204" pitchFamily="34" charset="0"/>
            </a:endParaRP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Schutz-System vor KI-Assistent Missbrauch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Supervisor Hierarchie der verschiedenen Funktionen und Tools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Dedizierte Pfade um Agenten-Loops zu verhindern</a:t>
            </a:r>
          </a:p>
          <a:p>
            <a:pPr marL="503555" lvl="2" indent="-251460"/>
            <a:endParaRPr lang="de-DE" dirty="0">
              <a:ea typeface="Calibri" panose="020F0502020204030204" pitchFamily="34" charset="0"/>
            </a:endParaRPr>
          </a:p>
          <a:p>
            <a:pPr marL="503555" lvl="4"/>
            <a:endParaRPr lang="de-DE" dirty="0">
              <a:ea typeface="Calibri" panose="020F050202020403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1992170-13E5-4CDF-720A-CE8B49764154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9CB42E-69C5-AD8F-34C6-A52745119721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A543D1C-4512-E9C6-E042-F143030095D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33622FC-9FDE-B654-6E0F-4FAC12403D8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Einführung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50658E40-D7D5-FBD4-21D9-7B463C62F2B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EB21B4-A513-B022-7A41-B69BB086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523" y="1052512"/>
            <a:ext cx="4370814" cy="29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745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92659-A81B-8725-6FC8-086384C69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6E92756-CD90-A2A0-4FC0-57E2CD1DD3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1" y="1199197"/>
            <a:ext cx="10908000" cy="5028112"/>
          </a:xfrm>
        </p:spPr>
        <p:txBody>
          <a:bodyPr lIns="0" tIns="0" rIns="0" bIns="0" numCol="2" spcCol="360000" anchor="t"/>
          <a:lstStyle/>
          <a:p>
            <a:pPr marL="251460" indent="-251460"/>
            <a:r>
              <a:rPr lang="de-DE" sz="1450" dirty="0">
                <a:latin typeface="Grandview Display"/>
                <a:ea typeface="Calibri"/>
                <a:cs typeface="Calibri"/>
              </a:rPr>
              <a:t>hochschul-helper-summerschool-2025/</a:t>
            </a:r>
          </a:p>
          <a:p>
            <a:pPr marL="0" lvl="1" indent="0">
              <a:buNone/>
            </a:pPr>
            <a:r>
              <a:rPr lang="de-DE" sz="1450" dirty="0">
                <a:latin typeface="Grandview Display"/>
                <a:ea typeface="Calibri"/>
                <a:cs typeface="Calibri"/>
              </a:rPr>
              <a:t> ├── </a:t>
            </a:r>
            <a:r>
              <a:rPr lang="de-DE" sz="1450" dirty="0" err="1">
                <a:latin typeface="Grandview Display"/>
                <a:ea typeface="Calibri"/>
                <a:cs typeface="Calibri"/>
              </a:rPr>
              <a:t>data</a:t>
            </a:r>
            <a:r>
              <a:rPr lang="de-DE" sz="1450" dirty="0">
                <a:latin typeface="Grandview Display"/>
                <a:ea typeface="Calibri"/>
                <a:cs typeface="Calibri"/>
              </a:rPr>
              <a:t>/   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├── </a:t>
            </a:r>
            <a:r>
              <a:rPr lang="de-DE" sz="1450" dirty="0" err="1">
                <a:latin typeface="Grandview Display"/>
                <a:ea typeface="Calibri"/>
                <a:cs typeface="Calibri"/>
              </a:rPr>
              <a:t>scripts</a:t>
            </a:r>
            <a:r>
              <a:rPr lang="de-DE" sz="1450" dirty="0">
                <a:latin typeface="Grandview Display"/>
                <a:ea typeface="Calibri"/>
                <a:cs typeface="Calibri"/>
              </a:rPr>
              <a:t>/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├── time_table_crawler.py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├── ingest_timetables.py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└── ingest_data.py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├── </a:t>
            </a:r>
            <a:r>
              <a:rPr lang="de-DE" sz="1450" dirty="0" err="1">
                <a:latin typeface="Grandview Display"/>
                <a:ea typeface="Calibri"/>
                <a:cs typeface="Calibri"/>
              </a:rPr>
              <a:t>src</a:t>
            </a:r>
            <a:r>
              <a:rPr lang="de-DE" sz="1450" dirty="0">
                <a:latin typeface="Grandview Display"/>
                <a:ea typeface="Calibri"/>
                <a:cs typeface="Calibri"/>
              </a:rPr>
              <a:t>/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├── agent.py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├── app.py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├── models.py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├── router.py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├── </a:t>
            </a:r>
            <a:r>
              <a:rPr lang="de-DE" sz="1450" dirty="0" err="1">
                <a:latin typeface="Grandview Display"/>
                <a:ea typeface="Calibri"/>
                <a:cs typeface="Calibri"/>
              </a:rPr>
              <a:t>tools</a:t>
            </a:r>
            <a:r>
              <a:rPr lang="de-DE" sz="1450" dirty="0">
                <a:latin typeface="Grandview Display"/>
                <a:ea typeface="Calibri"/>
                <a:cs typeface="Calibri"/>
              </a:rPr>
              <a:t>/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│   ├── google_calender_tool.py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│   ├── </a:t>
            </a:r>
            <a:r>
              <a:rPr lang="de-DE" sz="1500" dirty="0">
                <a:latin typeface="Grandview Display"/>
                <a:ea typeface="Calibri"/>
                <a:cs typeface="Calibri"/>
              </a:rPr>
              <a:t>rag_calender.py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│   ├── </a:t>
            </a:r>
            <a:r>
              <a:rPr lang="de-DE" sz="1500" dirty="0">
                <a:latin typeface="Grandview Display"/>
                <a:ea typeface="Calibri"/>
                <a:cs typeface="Calibri"/>
              </a:rPr>
              <a:t>rag.py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│   └── search.py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│   └── </a:t>
            </a:r>
            <a:r>
              <a:rPr lang="de-DE" sz="1450" dirty="0" err="1">
                <a:latin typeface="Grandview Display"/>
                <a:ea typeface="Calibri"/>
                <a:cs typeface="Calibri"/>
              </a:rPr>
              <a:t>utils</a:t>
            </a:r>
            <a:r>
              <a:rPr lang="de-DE" sz="1450" dirty="0">
                <a:latin typeface="Grandview Display"/>
                <a:ea typeface="Calibri"/>
                <a:cs typeface="Calibri"/>
              </a:rPr>
              <a:t>/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├── </a:t>
            </a:r>
            <a:r>
              <a:rPr lang="de-DE" sz="1450" dirty="0" err="1">
                <a:latin typeface="Grandview Display"/>
                <a:ea typeface="Calibri"/>
                <a:cs typeface="Calibri"/>
              </a:rPr>
              <a:t>vectordb</a:t>
            </a:r>
            <a:r>
              <a:rPr lang="de-DE" sz="1450" dirty="0">
                <a:latin typeface="Grandview Display"/>
                <a:ea typeface="Calibri"/>
                <a:cs typeface="Calibri"/>
              </a:rPr>
              <a:t>/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├── README.md</a:t>
            </a:r>
            <a:br>
              <a:rPr lang="de-DE" sz="1450" dirty="0">
                <a:latin typeface="Grandview Display"/>
                <a:ea typeface="Calibri"/>
              </a:rPr>
            </a:br>
            <a:r>
              <a:rPr lang="de-DE" sz="1450" dirty="0">
                <a:latin typeface="Grandview Display"/>
                <a:ea typeface="Calibri"/>
                <a:cs typeface="Calibri"/>
              </a:rPr>
              <a:t> └── </a:t>
            </a:r>
            <a:r>
              <a:rPr lang="de-DE" sz="1450" dirty="0" err="1">
                <a:latin typeface="Grandview Display"/>
                <a:ea typeface="Calibri"/>
                <a:cs typeface="Calibri"/>
              </a:rPr>
              <a:t>pyproject.toml</a:t>
            </a:r>
            <a:endParaRPr lang="de-DE" sz="1450" dirty="0">
              <a:latin typeface="Grandview Display"/>
              <a:cs typeface="Calibri"/>
            </a:endParaRPr>
          </a:p>
          <a:p>
            <a:pPr marL="251460" lvl="1" indent="-251460"/>
            <a:endParaRPr lang="de-DE" sz="1450" dirty="0">
              <a:latin typeface="Grandview Display"/>
              <a:ea typeface="Calibri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57170A-35BF-FD31-5802-46005776084D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A798C53-626C-18A2-378C-F49B1801263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 dirty="0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D73625-CCE7-B503-4213-052EF3E5F9E1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6395417-2B4E-A3BC-5648-4ED68D54D6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>
                <a:latin typeface="Calibri"/>
                <a:ea typeface="Calibri"/>
                <a:cs typeface="Calibri"/>
              </a:rPr>
              <a:t>Aufbau</a:t>
            </a:r>
            <a:endParaRPr lang="de-DE"/>
          </a:p>
          <a:p>
            <a:endParaRPr lang="de-DE"/>
          </a:p>
        </p:txBody>
      </p:sp>
      <p:pic>
        <p:nvPicPr>
          <p:cNvPr id="10" name="Grafik 9" descr="Ein Bild, das Entwurf, Zeichnung, Cartoon, Clipart enthält.&#10;&#10;KI-generierte Inhalte können fehlerhaft sein.">
            <a:extLst>
              <a:ext uri="{FF2B5EF4-FFF2-40B4-BE49-F238E27FC236}">
                <a16:creationId xmlns:a16="http://schemas.microsoft.com/office/drawing/2014/main" id="{4156C16A-1787-9BB5-85AD-5B1A9E89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645" y="1192520"/>
            <a:ext cx="3258911" cy="3265714"/>
          </a:xfrm>
          <a:prstGeom prst="rect">
            <a:avLst/>
          </a:prstGeom>
        </p:spPr>
      </p:pic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E4A487A6-5A1D-BACE-0843-AE6057BE0E3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1503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5BBC0-DB30-9047-9FF9-5FD3BDF6B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8797F7D-8570-7A0A-EA50-153F648494A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numCol="2" spcCol="360000" anchor="t"/>
          <a:lstStyle/>
          <a:p>
            <a:pPr marL="251460" lvl="1" indent="-251460"/>
            <a:r>
              <a:rPr lang="de-DE" sz="1450" dirty="0" err="1">
                <a:latin typeface="Calibri"/>
                <a:ea typeface="Calibri"/>
                <a:cs typeface="Calibri"/>
              </a:rPr>
              <a:t>Guard</a:t>
            </a:r>
            <a:r>
              <a:rPr lang="de-DE" sz="1450" dirty="0">
                <a:latin typeface="Calibri"/>
                <a:ea typeface="Calibri"/>
                <a:cs typeface="Calibri"/>
              </a:rPr>
              <a:t> --&gt; Blockt bösartige Prompts und Anfragen ohne HKA-Bezug</a:t>
            </a:r>
            <a:endParaRPr lang="de-DE" sz="1450" dirty="0">
              <a:ea typeface="Calibri" panose="020F0502020204030204" pitchFamily="34" charset="0"/>
            </a:endParaRP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Supervisor --&gt; Orchestriert die </a:t>
            </a:r>
            <a:r>
              <a:rPr lang="de-DE" sz="1450" dirty="0" err="1">
                <a:latin typeface="Calibri"/>
                <a:ea typeface="Calibri"/>
                <a:cs typeface="Calibri"/>
              </a:rPr>
              <a:t>Agents</a:t>
            </a:r>
            <a:r>
              <a:rPr lang="de-DE" sz="1450" dirty="0">
                <a:latin typeface="Calibri"/>
                <a:ea typeface="Calibri"/>
                <a:cs typeface="Calibri"/>
              </a:rPr>
              <a:t> und Tools des Systems</a:t>
            </a:r>
            <a:endParaRPr lang="de-DE" sz="1450" dirty="0">
              <a:ea typeface="Calibri"/>
            </a:endParaRPr>
          </a:p>
          <a:p>
            <a:pPr marL="503460" lvl="2" indent="-251460"/>
            <a:r>
              <a:rPr lang="de-DE" sz="1450" dirty="0">
                <a:latin typeface="Calibri"/>
                <a:ea typeface="Calibri"/>
                <a:cs typeface="Calibri"/>
              </a:rPr>
              <a:t>Reflektiert User-Anfrage und wählt das geeignetste Tool aus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RAG --&gt; Sucht Informationen aus Vektordatenbank</a:t>
            </a:r>
            <a:endParaRPr lang="de-DE" sz="1450" dirty="0">
              <a:ea typeface="Calibri"/>
            </a:endParaRPr>
          </a:p>
          <a:p>
            <a:pPr marL="503460" lvl="2" indent="-251460"/>
            <a:r>
              <a:rPr lang="de-DE" sz="1450" dirty="0">
                <a:latin typeface="Calibri"/>
                <a:ea typeface="Calibri"/>
                <a:cs typeface="Calibri"/>
              </a:rPr>
              <a:t>PDFs --&gt; SPOs, Modulhandbücher, Zulassungssatzungen, RZ-Flyer</a:t>
            </a:r>
            <a:endParaRPr lang="de-DE" sz="1450" dirty="0">
              <a:ea typeface="Calibri"/>
            </a:endParaRP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RAG-Kalender --&gt; Durchsucht gecrawlte Raumzeit Pläne (aktuell PDF) und gibt ggf. Anweisungen für Kalender Agent zurück</a:t>
            </a:r>
            <a:endParaRPr lang="de-DE" sz="1450" dirty="0">
              <a:ea typeface="Calibri"/>
            </a:endParaRP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WEB --&gt; Durchsucht das Web nach tagesaktuellen Informationen</a:t>
            </a:r>
            <a:endParaRPr lang="de-DE" dirty="0">
              <a:ea typeface="Calibri" panose="020F0502020204030204" pitchFamily="34" charset="0"/>
            </a:endParaRPr>
          </a:p>
          <a:p>
            <a:pPr marL="503555" lvl="4"/>
            <a:endParaRPr lang="de-DE" dirty="0">
              <a:ea typeface="Calibri" panose="020F050202020403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F342449-A234-C8C8-01B0-23486C5F0725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C56A6C-D0FE-AFC4-BDD4-C7416F2A1F8C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874AFD-ACD7-5AE2-33D2-FEE6AAC7210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6A5942A0-ED93-8F6E-7EC5-A06F152B54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>
                <a:latin typeface="Calibri"/>
                <a:ea typeface="Calibri"/>
                <a:cs typeface="Calibri"/>
              </a:rPr>
              <a:t>System-Logik</a:t>
            </a: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endParaRPr lang="de-DE">
              <a:ea typeface="Calibri"/>
            </a:endParaRPr>
          </a:p>
        </p:txBody>
      </p:sp>
      <p:pic>
        <p:nvPicPr>
          <p:cNvPr id="11" name="Grafik 10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5D9B809D-B61F-D883-32B8-DE6F1E5E5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597" y="790555"/>
            <a:ext cx="5150693" cy="5490575"/>
          </a:xfrm>
          <a:prstGeom prst="rect">
            <a:avLst/>
          </a:prstGeom>
        </p:spPr>
      </p:pic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7ACE76F8-3501-880D-0785-C81591F1E1D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8074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E1B5-166A-9547-FB0D-9AB2C45BB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75A0282D-421F-C3BA-295A-6D6D11BC9CA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numCol="2" spcCol="360000" anchor="t"/>
          <a:lstStyle/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Schutzmechanismus um den HKA-Helper von missbräuchlichem Gebrauch zu schützen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User Messages werden an ein kleines LLM gegeben</a:t>
            </a:r>
          </a:p>
          <a:p>
            <a:pPr marL="251460" lvl="1" indent="-251460"/>
            <a:r>
              <a:rPr lang="de-DE" sz="1450" dirty="0">
                <a:latin typeface="Calibri"/>
                <a:ea typeface="Calibri"/>
                <a:cs typeface="Calibri"/>
              </a:rPr>
              <a:t>LLM bewertet die User Eingabe</a:t>
            </a: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Legitime Frage bezüglich HKA oder Kalender</a:t>
            </a:r>
          </a:p>
          <a:p>
            <a:pPr marL="503555" lvl="3" indent="-233680"/>
            <a:r>
              <a:rPr lang="de-DE" sz="1450" dirty="0">
                <a:latin typeface="Calibri"/>
                <a:ea typeface="Calibri"/>
                <a:cs typeface="Calibri"/>
              </a:rPr>
              <a:t>Weitergeben der Eingabe an den Supervisor zur Bearbeitung</a:t>
            </a:r>
            <a:endParaRPr lang="de-DE" dirty="0">
              <a:ea typeface="Calibri" panose="020F0502020204030204" pitchFamily="34" charset="0"/>
            </a:endParaRP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Illegitime Frage, z.B. „Wie groß ist der Mond“</a:t>
            </a:r>
          </a:p>
          <a:p>
            <a:pPr marL="503555" lvl="3" indent="-233680"/>
            <a:r>
              <a:rPr lang="de-DE" sz="1450" dirty="0">
                <a:latin typeface="Calibri"/>
                <a:ea typeface="Calibri"/>
                <a:cs typeface="Calibri"/>
              </a:rPr>
              <a:t>Beenden des Prozesses und Hinweis an User</a:t>
            </a:r>
          </a:p>
          <a:p>
            <a:pPr marL="503555" lvl="2" indent="-251460"/>
            <a:endParaRPr lang="de-DE" dirty="0">
              <a:ea typeface="Calibri" panose="020F0502020204030204" pitchFamily="34" charset="0"/>
            </a:endParaRPr>
          </a:p>
          <a:p>
            <a:pPr marL="503555" lvl="2" indent="-251460"/>
            <a:r>
              <a:rPr lang="de-DE" sz="1450" dirty="0">
                <a:latin typeface="Calibri"/>
                <a:ea typeface="Calibri"/>
                <a:cs typeface="Calibri"/>
              </a:rPr>
              <a:t>Prompt auf deutsch um deutschen Input besser bewerten zu können:</a:t>
            </a:r>
          </a:p>
          <a:p>
            <a:pPr marL="503555" lvl="4"/>
            <a:endParaRPr lang="de-DE" dirty="0">
              <a:ea typeface="Calibri" panose="020F050202020403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D7674AA-F5E3-9DB3-477B-9BC0A629F68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151BA5E-A253-6D4B-FE01-EDF1F92C0A7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6E4E4B-7CBC-6E7F-0C0B-258F0FFB47B9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C25C71-EB99-2EF9-8DE1-80BB725D167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Guardian</a:t>
            </a:r>
          </a:p>
          <a:p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EEDF133-D3BE-C14E-92A7-6DD33DC4201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BD2A8BA-AB60-6039-D049-EC73EFEB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76" y="4382513"/>
            <a:ext cx="9598047" cy="114048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5F0B658-6697-F441-D736-F1CD65AB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793" y="1207398"/>
            <a:ext cx="3887777" cy="2590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81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D5DD9-56AC-62F0-1996-80A3C1372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12A51906-F407-C930-9404-49C72148EEB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lvl="1"/>
            <a:r>
              <a:rPr lang="de-DE"/>
              <a:t>Grundbaustein der HKA-Helper Logik</a:t>
            </a:r>
          </a:p>
          <a:p>
            <a:pPr lvl="1"/>
            <a:r>
              <a:rPr lang="de-DE"/>
              <a:t>User Message wird verarbeitet und von einem von drei spezialisierten Agenten weiterverarbeitet</a:t>
            </a:r>
          </a:p>
          <a:p>
            <a:pPr lvl="2"/>
            <a:r>
              <a:rPr lang="de-DE"/>
              <a:t>User Message bezieht sich auf Stundenpläne und Kalender Anwendungen: Kalender-RAG Agent</a:t>
            </a:r>
          </a:p>
          <a:p>
            <a:pPr lvl="2"/>
            <a:r>
              <a:rPr lang="de-DE"/>
              <a:t>User Message bezieht sich auf Fragen bezüglich der SPO, Modulhandbücher, des Rechenzentrums oder der Zulassungssatzung: HKA-RAG Agent</a:t>
            </a:r>
          </a:p>
          <a:p>
            <a:pPr lvl="2"/>
            <a:r>
              <a:rPr lang="de-DE"/>
              <a:t>User Message ist unspezifisch/ betrifft keine der obigen Fälle: Web-Search Agent</a:t>
            </a:r>
          </a:p>
          <a:p>
            <a:pPr lvl="1"/>
            <a:endParaRPr lang="de-DE"/>
          </a:p>
          <a:p>
            <a:pPr lvl="2"/>
            <a:endParaRPr lang="de-DE"/>
          </a:p>
          <a:p>
            <a:pPr lvl="4"/>
            <a:endParaRPr lang="de-DE"/>
          </a:p>
          <a:p>
            <a:pPr lvl="4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8D51646-53F5-28B2-5017-BA73EA7D579E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0906F6-0087-0B3D-5B32-73DE58F79BA6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17F21F-DE06-CA69-5923-28620AAF0B44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559D47E-0006-CCD8-F584-A93D8942EE5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Supervisor</a:t>
            </a:r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7E84C232-49B5-1F06-F70C-402A11526DA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87FA36-1EE2-A303-2CCD-3773D4D56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374" y="1204830"/>
            <a:ext cx="4899923" cy="326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114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39007-330A-D311-7D26-6264EEEDF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A75F995-5F58-6B8A-0941-3FF6B4B2015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lIns="0" tIns="0" rIns="0" bIns="0" numCol="2" spcCol="360000" anchor="t"/>
          <a:lstStyle/>
          <a:p>
            <a:pPr lvl="1"/>
            <a:r>
              <a:rPr lang="de-DE" sz="1450" dirty="0">
                <a:latin typeface="Calibri"/>
                <a:ea typeface="Calibri"/>
                <a:cs typeface="Calibri"/>
              </a:rPr>
              <a:t>Dokumentenquellen</a:t>
            </a:r>
            <a:endParaRPr lang="en-US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Studien und Prüfungsordnungen (SPO) , </a:t>
            </a:r>
            <a:endParaRPr lang="de-DE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Modulhandbücher, Zulassungssatzungen</a:t>
            </a:r>
            <a:endParaRPr lang="de-DE" sz="1450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Rechenzentrum Flyer, Anleitungen</a:t>
            </a:r>
            <a:endParaRPr lang="de-DE" dirty="0">
              <a:ea typeface="Calibri"/>
            </a:endParaRPr>
          </a:p>
          <a:p>
            <a:pPr lvl="1"/>
            <a:r>
              <a:rPr lang="de-DE" sz="1450" dirty="0">
                <a:latin typeface="Calibri"/>
                <a:ea typeface="Calibri"/>
                <a:cs typeface="Calibri"/>
              </a:rPr>
              <a:t>Verarbeitung</a:t>
            </a:r>
            <a:endParaRPr lang="de-DE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Extraktion &amp; Zerlegung in überlappende Text-Chunks</a:t>
            </a:r>
            <a:endParaRPr lang="de-DE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Umwandlung in Vektoren + Speicherung mit Metadaten in </a:t>
            </a:r>
            <a:r>
              <a:rPr lang="de-DE" sz="1450" dirty="0" err="1">
                <a:latin typeface="Calibri"/>
                <a:ea typeface="Calibri"/>
                <a:cs typeface="Calibri"/>
              </a:rPr>
              <a:t>ChromaDB</a:t>
            </a:r>
            <a:endParaRPr lang="de-DE" dirty="0">
              <a:ea typeface="Calibri"/>
            </a:endParaRPr>
          </a:p>
          <a:p>
            <a:pPr lvl="1"/>
            <a:r>
              <a:rPr lang="de-DE" sz="1450" dirty="0">
                <a:latin typeface="Calibri"/>
                <a:ea typeface="Calibri"/>
                <a:cs typeface="Calibri"/>
              </a:rPr>
              <a:t>Suche &amp; Antwortgenerierung</a:t>
            </a:r>
            <a:endParaRPr lang="de-DE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Nutzerfrage → Vektor → Kontextsuche in der Datenbank</a:t>
            </a:r>
            <a:endParaRPr lang="de-DE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Übergabe an LLM mit passenden Chunks</a:t>
            </a:r>
            <a:endParaRPr lang="de-DE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Antwort mit Quellenangabe &amp; Konfidenzbewertung</a:t>
            </a:r>
            <a:endParaRPr lang="de-DE" dirty="0">
              <a:ea typeface="Calibri"/>
            </a:endParaRPr>
          </a:p>
          <a:p>
            <a:pPr lvl="2"/>
            <a:r>
              <a:rPr lang="de-DE" sz="1450" dirty="0">
                <a:latin typeface="Calibri"/>
                <a:ea typeface="Calibri"/>
                <a:cs typeface="Calibri"/>
              </a:rPr>
              <a:t>Optionaler </a:t>
            </a:r>
            <a:r>
              <a:rPr lang="de-DE" sz="1450" dirty="0" err="1">
                <a:latin typeface="Calibri"/>
                <a:ea typeface="Calibri"/>
                <a:cs typeface="Calibri"/>
              </a:rPr>
              <a:t>Fallback</a:t>
            </a:r>
            <a:r>
              <a:rPr lang="de-DE" sz="1450" dirty="0">
                <a:latin typeface="Calibri"/>
                <a:ea typeface="Calibri"/>
                <a:cs typeface="Calibri"/>
              </a:rPr>
              <a:t> auf Websuche</a:t>
            </a:r>
            <a:endParaRPr lang="de-DE" dirty="0">
              <a:ea typeface="Calibri" panose="020F0502020204030204" pitchFamily="34" charset="0"/>
            </a:endParaRPr>
          </a:p>
          <a:p>
            <a:pPr marL="251460" lvl="1" indent="-251460">
              <a:buNone/>
            </a:pPr>
            <a:endParaRPr lang="de-DE" sz="1450" dirty="0">
              <a:latin typeface="Calibri"/>
              <a:ea typeface="Calibri"/>
              <a:cs typeface="Calibri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B91821E-A8F6-5B07-9277-FD12719E8D49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23DF97-4DFC-932E-4974-942DF4B4327F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CD2D3C2-0822-8243-7CF8-EBBB5E0C020F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FEBB84E-D445-893D-4E48-FF8E3F7549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HKA RAG</a:t>
            </a:r>
          </a:p>
          <a:p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B9834CC-BD53-4BAD-6CE6-D90C7ABDE9B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2" descr="Generiertes Bild">
            <a:extLst>
              <a:ext uri="{FF2B5EF4-FFF2-40B4-BE49-F238E27FC236}">
                <a16:creationId xmlns:a16="http://schemas.microsoft.com/office/drawing/2014/main" id="{C7AD6A69-A285-EEB0-5F91-19C4BFD58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06470" y="937322"/>
            <a:ext cx="4502631" cy="3001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Generiertes Bild">
            <a:extLst>
              <a:ext uri="{FF2B5EF4-FFF2-40B4-BE49-F238E27FC236}">
                <a16:creationId xmlns:a16="http://schemas.microsoft.com/office/drawing/2014/main" id="{80E08B48-B3E8-7E65-04CE-BF823118A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5" t="31950" r="48909" b="51034"/>
          <a:stretch>
            <a:fillRect/>
          </a:stretch>
        </p:blipFill>
        <p:spPr bwMode="auto">
          <a:xfrm>
            <a:off x="8484900" y="1902172"/>
            <a:ext cx="1835106" cy="510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57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78B3A-0723-99FD-BE02-952746095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A5C5CF-BFE8-F3ED-38D1-49CD0EE015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34960" y="1196355"/>
            <a:ext cx="8134275" cy="4609133"/>
          </a:xfrm>
        </p:spPr>
        <p:txBody>
          <a:bodyPr lIns="0" tIns="0" rIns="0" bIns="0" numCol="2" spcCol="360000" anchor="t"/>
          <a:lstStyle/>
          <a:p>
            <a:pPr lvl="1"/>
            <a:r>
              <a:rPr lang="de-DE" sz="14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Automatisierte Extraktion von Stundenplänen direkt von der HKA-Webseite</a:t>
            </a:r>
            <a:endParaRPr lang="de-DE">
              <a:solidFill>
                <a:srgbClr val="000000"/>
              </a:solidFill>
              <a:ea typeface="Calibri"/>
            </a:endParaRPr>
          </a:p>
          <a:p>
            <a:pPr lvl="1"/>
            <a:r>
              <a:rPr lang="de-DE" sz="14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Nutzt </a:t>
            </a:r>
            <a:r>
              <a:rPr lang="de-DE" sz="145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Playwright</a:t>
            </a:r>
            <a:r>
              <a:rPr lang="de-DE" sz="14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für die Browser-Automatisierung</a:t>
            </a:r>
            <a:endParaRPr lang="de-DE">
              <a:ea typeface="Calibri"/>
            </a:endParaRPr>
          </a:p>
          <a:p>
            <a:pPr lvl="1"/>
            <a:r>
              <a:rPr lang="de-DE" sz="14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Klickt und selektiert alle relevanten Dropdowns (Fakultät, </a:t>
            </a:r>
            <a:r>
              <a:rPr lang="de-DE" sz="150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Studiengang</a:t>
            </a:r>
            <a:r>
              <a:rPr lang="de-DE" sz="14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, Semester)</a:t>
            </a:r>
            <a:endParaRPr lang="de-DE">
              <a:ea typeface="Calibri"/>
            </a:endParaRPr>
          </a:p>
          <a:p>
            <a:pPr lvl="1"/>
            <a:r>
              <a:rPr lang="de-DE" sz="145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Speichert die HTML-Inhalte für jede Kombination als Datei</a:t>
            </a:r>
            <a:endParaRPr lang="de-DE">
              <a:solidFill>
                <a:srgbClr val="000000"/>
              </a:solidFill>
              <a:ea typeface="Calibri"/>
            </a:endParaRPr>
          </a:p>
          <a:p>
            <a:pPr lvl="1"/>
            <a:r>
              <a:rPr lang="de-DE" sz="1450">
                <a:latin typeface="Calibri"/>
                <a:ea typeface="Calibri"/>
                <a:cs typeface="Calibri"/>
              </a:rPr>
              <a:t>Metadaten (Fakultät, Studiengang, Semester) werden aus Dateinamen extrahiert</a:t>
            </a:r>
            <a:endParaRPr lang="de-DE">
              <a:latin typeface="Calibri"/>
              <a:ea typeface="Calibri"/>
              <a:cs typeface="Calibri"/>
            </a:endParaRPr>
          </a:p>
          <a:p>
            <a:pPr lvl="1"/>
            <a:r>
              <a:rPr lang="de-DE" sz="1450">
                <a:latin typeface="Calibri"/>
                <a:ea typeface="Calibri"/>
                <a:cs typeface="Calibri"/>
              </a:rPr>
              <a:t>Grundlage für die spätere Suche und KI-gestützte Beantwortung</a:t>
            </a:r>
            <a:endParaRPr lang="de-DE" sz="1450">
              <a:ea typeface="Calibri" panose="020F0502020204030204" pitchFamily="34" charset="0"/>
            </a:endParaRPr>
          </a:p>
          <a:p>
            <a:pPr marL="789305" lvl="4" indent="-285750">
              <a:buFont typeface="Arial" panose="020B0604020202020204" pitchFamily="34" charset="0"/>
              <a:buChar char="•"/>
            </a:pPr>
            <a:endParaRPr lang="de-DE" sz="1452">
              <a:ea typeface="Calibri" panose="020F0502020204030204" pitchFamily="34" charset="0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568B30D-57EE-DE08-CE13-9693FBE7529F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r>
              <a:rPr lang="de-DE"/>
              <a:t>26. September 2025</a:t>
            </a:r>
            <a:endParaRPr lang="de-DE" sz="100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433F3A0-1C81-F25F-63DC-F37B222A2C83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de-DE"/>
              <a:t>Hochschule Karlsruhe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0E12C8-FD7C-744A-9277-62E559A104F2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13005BA2-ABF8-0A46-8B15-84F2660EFA6C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32F9E6C-1220-3AF3-F0A6-414F35A0F08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lIns="0" tIns="0" rIns="0" bIns="0" anchor="t"/>
          <a:lstStyle/>
          <a:p>
            <a:r>
              <a:rPr lang="de-DE">
                <a:latin typeface="Calibri"/>
                <a:ea typeface="Calibri"/>
                <a:cs typeface="Calibri"/>
              </a:rPr>
              <a:t>Raumzeit Crawler</a:t>
            </a:r>
          </a:p>
          <a:p>
            <a:endParaRPr lang="de-DE" sz="1452"/>
          </a:p>
          <a:p>
            <a:endParaRPr lang="de-DE"/>
          </a:p>
        </p:txBody>
      </p:sp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4ABC549-A292-7D79-2CF9-FC44F0B21B0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Generiertes Bild">
            <a:extLst>
              <a:ext uri="{FF2B5EF4-FFF2-40B4-BE49-F238E27FC236}">
                <a16:creationId xmlns:a16="http://schemas.microsoft.com/office/drawing/2014/main" id="{0A5CF6FD-AED8-DC6F-C211-A843E266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926" y="1197753"/>
            <a:ext cx="4078226" cy="272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46E637B-C8DC-DC80-AAEC-DDF23617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044" y="1195509"/>
            <a:ext cx="6299697" cy="495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013180"/>
      </p:ext>
    </p:extLst>
  </p:cSld>
  <p:clrMapOvr>
    <a:masterClrMapping/>
  </p:clrMapOvr>
</p:sld>
</file>

<file path=ppt/theme/theme1.xml><?xml version="1.0" encoding="utf-8"?>
<a:theme xmlns:a="http://schemas.openxmlformats.org/drawingml/2006/main" name="HKA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-HKA_MMT_16-9.pptx" id="{8A4AA522-DDCA-4ECF-8FCA-CC0AE0A188AB}" vid="{851B7DFF-6516-4571-8B52-E0CADDA25789}"/>
    </a:ext>
  </a:extLst>
</a:theme>
</file>

<file path=ppt/theme/theme2.xml><?xml version="1.0" encoding="utf-8"?>
<a:theme xmlns:a="http://schemas.openxmlformats.org/drawingml/2006/main" name="MMT_Präsentation // Cover">
  <a:themeElements>
    <a:clrScheme name="HKA _ RGB _200330">
      <a:dk1>
        <a:srgbClr val="000000"/>
      </a:dk1>
      <a:lt1>
        <a:srgbClr val="FFFFFF"/>
      </a:lt1>
      <a:dk2>
        <a:srgbClr val="FFFFFF"/>
      </a:dk2>
      <a:lt2>
        <a:srgbClr val="D72305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>
          <a:solidFill>
            <a:schemeClr val="accent1"/>
          </a:solidFill>
        </a:ln>
      </a:spPr>
      <a:bodyPr anchor="b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-HKA_MMT_16-9.pptx" id="{8A4AA522-DDCA-4ECF-8FCA-CC0AE0A188AB}" vid="{57A8AE9C-7A76-4287-9A5D-EFC550E1EB75}"/>
    </a:ext>
  </a:extLst>
</a:theme>
</file>

<file path=ppt/theme/theme3.xml><?xml version="1.0" encoding="utf-8"?>
<a:theme xmlns:a="http://schemas.openxmlformats.org/drawingml/2006/main" name="MMT_Präsentation // Inhalt">
  <a:themeElements>
    <a:clrScheme name="HKA RGB 200528">
      <a:dk1>
        <a:srgbClr val="000000"/>
      </a:dk1>
      <a:lt1>
        <a:srgbClr val="FFFFFF"/>
      </a:lt1>
      <a:dk2>
        <a:srgbClr val="FFFFFF"/>
      </a:dk2>
      <a:lt2>
        <a:srgbClr val="288632"/>
      </a:lt2>
      <a:accent1>
        <a:srgbClr val="D62305"/>
      </a:accent1>
      <a:accent2>
        <a:srgbClr val="8C2C82"/>
      </a:accent2>
      <a:accent3>
        <a:srgbClr val="64378C"/>
      </a:accent3>
      <a:accent4>
        <a:srgbClr val="004F92"/>
      </a:accent4>
      <a:accent5>
        <a:srgbClr val="2869AF"/>
      </a:accent5>
      <a:accent6>
        <a:srgbClr val="198282"/>
      </a:accent6>
      <a:hlink>
        <a:srgbClr val="288705"/>
      </a:hlink>
      <a:folHlink>
        <a:srgbClr val="D62305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ln>
          <a:noFill/>
        </a:ln>
      </a:spPr>
      <a:bodyPr wrap="none" lIns="0" tIns="0" rIns="0" bIns="0" rtlCol="0" anchor="t" anchorCtr="0">
        <a:noAutofit/>
      </a:bodyPr>
      <a:lstStyle>
        <a:defPPr algn="l">
          <a:defRPr sz="2500" dirty="0" err="1" smtClean="0">
            <a:latin typeface="Calibri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owerpoint-HKA_MMT_16-9.pptx" id="{8A4AA522-DDCA-4ECF-8FCA-CC0AE0A188AB}" vid="{C8A5A467-2154-4E8B-9241-50FFEA59B702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cbd1efe-d115-44a9-b528-5b0d5d8c9f15">
      <Terms xmlns="http://schemas.microsoft.com/office/infopath/2007/PartnerControls"/>
    </lcf76f155ced4ddcb4097134ff3c332f>
    <TaxCatchAll xmlns="3f4019fd-ca03-4382-a2ba-0a02be16dc4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3625A43BC76E1146925E535E70234EDE" ma:contentTypeVersion="10" ma:contentTypeDescription="Ein neues Dokument erstellen." ma:contentTypeScope="" ma:versionID="4f45ea12fd28e9ad7e08b17f6e92940f">
  <xsd:schema xmlns:xsd="http://www.w3.org/2001/XMLSchema" xmlns:xs="http://www.w3.org/2001/XMLSchema" xmlns:p="http://schemas.microsoft.com/office/2006/metadata/properties" xmlns:ns2="acbd1efe-d115-44a9-b528-5b0d5d8c9f15" xmlns:ns3="3f4019fd-ca03-4382-a2ba-0a02be16dc4b" targetNamespace="http://schemas.microsoft.com/office/2006/metadata/properties" ma:root="true" ma:fieldsID="bfe22d3d5f21e509337fccca5c07a9f4" ns2:_="" ns3:_="">
    <xsd:import namespace="acbd1efe-d115-44a9-b528-5b0d5d8c9f15"/>
    <xsd:import namespace="3f4019fd-ca03-4382-a2ba-0a02be16dc4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bd1efe-d115-44a9-b528-5b0d5d8c9f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Bildmarkierungen" ma:readOnly="false" ma:fieldId="{5cf76f15-5ced-4ddc-b409-7134ff3c332f}" ma:taxonomyMulti="true" ma:sspId="6b068c93-f372-479e-8bd6-9f626c6185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4019fd-ca03-4382-a2ba-0a02be16dc4b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c6243998-2f51-4edd-baa3-e0ac074190a4}" ma:internalName="TaxCatchAll" ma:showField="CatchAllData" ma:web="3f4019fd-ca03-4382-a2ba-0a02be16dc4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0EC4A7-C221-456A-9D51-8933FD1149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66B196-EC25-4598-92DF-0A3928159839}">
  <ds:schemaRefs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infopath/2007/PartnerControls"/>
    <ds:schemaRef ds:uri="3f4019fd-ca03-4382-a2ba-0a02be16dc4b"/>
    <ds:schemaRef ds:uri="http://purl.org/dc/terms/"/>
    <ds:schemaRef ds:uri="acbd1efe-d115-44a9-b528-5b0d5d8c9f15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84FA29-B6AF-4AD2-A7D9-0847A72F77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bd1efe-d115-44a9-b528-5b0d5d8c9f15"/>
    <ds:schemaRef ds:uri="3f4019fd-ca03-4382-a2ba-0a02be16dc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Powerpoint-HKA_MMT_16-9</Template>
  <TotalTime>0</TotalTime>
  <Words>1047</Words>
  <Application>Microsoft Office PowerPoint</Application>
  <PresentationFormat>Breitbild</PresentationFormat>
  <Paragraphs>191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Grandview Display</vt:lpstr>
      <vt:lpstr>Wingdings</vt:lpstr>
      <vt:lpstr>Calibri</vt:lpstr>
      <vt:lpstr>Arial</vt:lpstr>
      <vt:lpstr>HKA_Präsentation // Cover</vt:lpstr>
      <vt:lpstr>MMT_Präsentation // Cover</vt:lpstr>
      <vt:lpstr>MMT_Präsentation // Inhalt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Moritz Scheckenbach</dc:creator>
  <cp:keywords/>
  <dc:description/>
  <cp:lastModifiedBy>Wesley Glauben</cp:lastModifiedBy>
  <cp:revision>2</cp:revision>
  <cp:lastPrinted>2020-09-16T09:23:03Z</cp:lastPrinted>
  <dcterms:created xsi:type="dcterms:W3CDTF">2025-09-01T10:27:29Z</dcterms:created>
  <dcterms:modified xsi:type="dcterms:W3CDTF">2025-09-26T11:02:45Z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0x0101003625A43BC76E1146925E535E70234EDE</vt:lpwstr>
  </property>
  <property fmtid="{D5CDD505-2E9C-101B-9397-08002B2CF9AE}" pid="3" name="Order">
    <vt:r8>11300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TriggerFlowInfo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MediaServiceImageTags">
    <vt:lpwstr/>
  </property>
</Properties>
</file>